
<file path=[Content_Types].xml><?xml version="1.0" encoding="utf-8"?>
<Types xmlns="http://schemas.openxmlformats.org/package/2006/content-types">
  <Default Extension="jpeg" ContentType="image/jpeg"/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sldIdLst>
    <p:sldId id="256" r:id="rId5"/>
    <p:sldId id="257" r:id="rId6"/>
  </p:sldIdLst>
  <p:sldSz cx="7708900" cy="10839450"/>
  <p:notesSz cx="7708900" cy="1083945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6EBD5B1-E561-4AB7-B920-C6448FCCDB5C}" v="1" dt="2024-01-09T13:09:40.844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3174" y="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78167" y="3360229"/>
            <a:ext cx="6552565" cy="22762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56335" y="6070092"/>
            <a:ext cx="5396230" cy="27098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1/9/2024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1/9/2024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5445" y="2493073"/>
            <a:ext cx="3353371" cy="71540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970083" y="2493073"/>
            <a:ext cx="3353371" cy="71540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1/9/2024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1/9/2024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1/9/2024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85445" y="433578"/>
            <a:ext cx="6938010" cy="17343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5445" y="2493073"/>
            <a:ext cx="6938010" cy="71540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21026" y="10080689"/>
            <a:ext cx="2466848" cy="54197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5445" y="10080689"/>
            <a:ext cx="1773047" cy="54197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1/9/2024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50408" y="10080689"/>
            <a:ext cx="1773047" cy="54197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g"/><Relationship Id="rId13" Type="http://schemas.openxmlformats.org/officeDocument/2006/relationships/image" Target="../media/image10.png"/><Relationship Id="rId3" Type="http://schemas.openxmlformats.org/officeDocument/2006/relationships/image" Target="../media/image2.jpg"/><Relationship Id="rId7" Type="http://schemas.openxmlformats.org/officeDocument/2006/relationships/image" Target="../media/image4.jpg"/><Relationship Id="rId12" Type="http://schemas.openxmlformats.org/officeDocument/2006/relationships/image" Target="../media/image9.png"/><Relationship Id="rId2" Type="http://schemas.openxmlformats.org/officeDocument/2006/relationships/image" Target="../media/image1.jpg"/><Relationship Id="rId16" Type="http://schemas.openxmlformats.org/officeDocument/2006/relationships/image" Target="../media/image13.png"/><Relationship Id="rId1" Type="http://schemas.openxmlformats.org/officeDocument/2006/relationships/slideLayout" Target="../slideLayouts/slideLayout5.xml"/><Relationship Id="rId6" Type="http://schemas.openxmlformats.org/officeDocument/2006/relationships/hyperlink" Target="http://www.frifri.be/" TargetMode="External"/><Relationship Id="rId11" Type="http://schemas.openxmlformats.org/officeDocument/2006/relationships/image" Target="../media/image8.png"/><Relationship Id="rId5" Type="http://schemas.openxmlformats.org/officeDocument/2006/relationships/image" Target="../media/image3.png"/><Relationship Id="rId15" Type="http://schemas.openxmlformats.org/officeDocument/2006/relationships/image" Target="../media/image12.png"/><Relationship Id="rId10" Type="http://schemas.openxmlformats.org/officeDocument/2006/relationships/image" Target="../media/image7.jpg"/><Relationship Id="rId4" Type="http://schemas.openxmlformats.org/officeDocument/2006/relationships/hyperlink" Target="http://www/" TargetMode="External"/><Relationship Id="rId9" Type="http://schemas.openxmlformats.org/officeDocument/2006/relationships/image" Target="../media/image6.jpg"/><Relationship Id="rId14" Type="http://schemas.openxmlformats.org/officeDocument/2006/relationships/image" Target="../media/image11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/" TargetMode="External"/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9350" y="2131748"/>
            <a:ext cx="4871635" cy="2753992"/>
          </a:xfrm>
          <a:prstGeom prst="rect">
            <a:avLst/>
          </a:prstGeom>
        </p:spPr>
      </p:pic>
      <p:pic>
        <p:nvPicPr>
          <p:cNvPr id="3" name="object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05502" y="243645"/>
            <a:ext cx="1314685" cy="1047769"/>
          </a:xfrm>
          <a:prstGeom prst="rect">
            <a:avLst/>
          </a:prstGeom>
        </p:spPr>
      </p:pic>
      <p:grpSp>
        <p:nvGrpSpPr>
          <p:cNvPr id="4" name="object 4"/>
          <p:cNvGrpSpPr/>
          <p:nvPr/>
        </p:nvGrpSpPr>
        <p:grpSpPr>
          <a:xfrm>
            <a:off x="78346" y="78346"/>
            <a:ext cx="7547609" cy="10679430"/>
            <a:chOff x="78346" y="78346"/>
            <a:chExt cx="7547609" cy="10679430"/>
          </a:xfrm>
        </p:grpSpPr>
        <p:sp>
          <p:nvSpPr>
            <p:cNvPr id="5" name="object 5"/>
            <p:cNvSpPr/>
            <p:nvPr/>
          </p:nvSpPr>
          <p:spPr>
            <a:xfrm>
              <a:off x="6234353" y="78346"/>
              <a:ext cx="1391920" cy="9882505"/>
            </a:xfrm>
            <a:custGeom>
              <a:avLst/>
              <a:gdLst/>
              <a:ahLst/>
              <a:cxnLst/>
              <a:rect l="l" t="t" r="r" b="b"/>
              <a:pathLst>
                <a:path w="1391920" h="9882505">
                  <a:moveTo>
                    <a:pt x="0" y="9881997"/>
                  </a:moveTo>
                  <a:lnTo>
                    <a:pt x="1391297" y="9881997"/>
                  </a:lnTo>
                  <a:lnTo>
                    <a:pt x="1391297" y="0"/>
                  </a:lnTo>
                  <a:lnTo>
                    <a:pt x="0" y="0"/>
                  </a:lnTo>
                  <a:lnTo>
                    <a:pt x="0" y="9881997"/>
                  </a:lnTo>
                  <a:close/>
                </a:path>
              </a:pathLst>
            </a:custGeom>
            <a:solidFill>
              <a:srgbClr val="CBCBC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78346" y="9960343"/>
              <a:ext cx="7547609" cy="797560"/>
            </a:xfrm>
            <a:custGeom>
              <a:avLst/>
              <a:gdLst/>
              <a:ahLst/>
              <a:cxnLst/>
              <a:rect l="l" t="t" r="r" b="b"/>
              <a:pathLst>
                <a:path w="7547609" h="797559">
                  <a:moveTo>
                    <a:pt x="7547305" y="0"/>
                  </a:moveTo>
                  <a:lnTo>
                    <a:pt x="0" y="0"/>
                  </a:lnTo>
                  <a:lnTo>
                    <a:pt x="0" y="797305"/>
                  </a:lnTo>
                  <a:lnTo>
                    <a:pt x="7547305" y="797305"/>
                  </a:lnTo>
                  <a:lnTo>
                    <a:pt x="7547305" y="0"/>
                  </a:lnTo>
                  <a:close/>
                </a:path>
              </a:pathLst>
            </a:custGeom>
            <a:solidFill>
              <a:srgbClr val="DE0E1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/>
          <p:nvPr/>
        </p:nvSpPr>
        <p:spPr>
          <a:xfrm>
            <a:off x="347300" y="1379685"/>
            <a:ext cx="1788160" cy="635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spc="-185" dirty="0">
                <a:solidFill>
                  <a:srgbClr val="DE0E1C"/>
                </a:solidFill>
                <a:latin typeface="Trebuchet MS"/>
                <a:cs typeface="Trebuchet MS"/>
              </a:rPr>
              <a:t>La</a:t>
            </a:r>
            <a:r>
              <a:rPr sz="2000" spc="-75" dirty="0">
                <a:solidFill>
                  <a:srgbClr val="DE0E1C"/>
                </a:solidFill>
                <a:latin typeface="Trebuchet MS"/>
                <a:cs typeface="Trebuchet MS"/>
              </a:rPr>
              <a:t> </a:t>
            </a:r>
            <a:r>
              <a:rPr sz="2000" spc="-325" dirty="0">
                <a:solidFill>
                  <a:srgbClr val="DE0E1C"/>
                </a:solidFill>
                <a:latin typeface="Trebuchet MS"/>
                <a:cs typeface="Trebuchet MS"/>
              </a:rPr>
              <a:t>R</a:t>
            </a:r>
            <a:r>
              <a:rPr sz="2000" spc="-295" dirty="0">
                <a:solidFill>
                  <a:srgbClr val="DE0E1C"/>
                </a:solidFill>
                <a:latin typeface="Trebuchet MS"/>
                <a:cs typeface="Trebuchet MS"/>
              </a:rPr>
              <a:t>aclette</a:t>
            </a:r>
            <a:endParaRPr sz="20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sz="2000" spc="-245" dirty="0">
                <a:solidFill>
                  <a:srgbClr val="DE0E1C"/>
                </a:solidFill>
                <a:latin typeface="Trebuchet MS"/>
                <a:cs typeface="Trebuchet MS"/>
              </a:rPr>
              <a:t>Réf</a:t>
            </a:r>
            <a:r>
              <a:rPr sz="2000" spc="-75" dirty="0">
                <a:solidFill>
                  <a:srgbClr val="DE0E1C"/>
                </a:solidFill>
                <a:latin typeface="Trebuchet MS"/>
                <a:cs typeface="Trebuchet MS"/>
              </a:rPr>
              <a:t> </a:t>
            </a:r>
            <a:r>
              <a:rPr sz="2000" spc="-425" dirty="0">
                <a:solidFill>
                  <a:srgbClr val="DE0E1C"/>
                </a:solidFill>
                <a:latin typeface="Trebuchet MS"/>
                <a:cs typeface="Trebuchet MS"/>
              </a:rPr>
              <a:t>:</a:t>
            </a:r>
            <a:r>
              <a:rPr sz="2000" spc="-75" dirty="0">
                <a:solidFill>
                  <a:srgbClr val="DE0E1C"/>
                </a:solidFill>
                <a:latin typeface="Trebuchet MS"/>
                <a:cs typeface="Trebuchet MS"/>
              </a:rPr>
              <a:t> </a:t>
            </a:r>
            <a:r>
              <a:rPr sz="2000" spc="-245" dirty="0">
                <a:solidFill>
                  <a:srgbClr val="DE0E1C"/>
                </a:solidFill>
                <a:latin typeface="Trebuchet MS"/>
                <a:cs typeface="Trebuchet MS"/>
              </a:rPr>
              <a:t>FRI1501012BLP</a:t>
            </a:r>
            <a:endParaRPr sz="2000">
              <a:latin typeface="Trebuchet MS"/>
              <a:cs typeface="Trebuchet MS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67299" y="10030658"/>
            <a:ext cx="635889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solidFill>
                  <a:srgbClr val="FEF2F4"/>
                </a:solidFill>
                <a:latin typeface="Lucida Sans Unicode"/>
                <a:cs typeface="Lucida Sans Unicode"/>
              </a:rPr>
              <a:t>Lavafields </a:t>
            </a:r>
            <a:r>
              <a:rPr sz="1200" spc="135" dirty="0">
                <a:solidFill>
                  <a:srgbClr val="FEF2F4"/>
                </a:solidFill>
                <a:latin typeface="Lucida Sans Unicode"/>
                <a:cs typeface="Lucida Sans Unicode"/>
              </a:rPr>
              <a:t>– </a:t>
            </a:r>
            <a:r>
              <a:rPr sz="1200" spc="-5" dirty="0">
                <a:solidFill>
                  <a:srgbClr val="FEF2F4"/>
                </a:solidFill>
                <a:latin typeface="Lucida Sans Unicode"/>
                <a:cs typeface="Lucida Sans Unicode"/>
              </a:rPr>
              <a:t>Rue </a:t>
            </a:r>
            <a:r>
              <a:rPr sz="1200" spc="25" dirty="0">
                <a:solidFill>
                  <a:srgbClr val="FEF2F4"/>
                </a:solidFill>
                <a:latin typeface="Lucida Sans Unicode"/>
                <a:cs typeface="Lucida Sans Unicode"/>
              </a:rPr>
              <a:t>du </a:t>
            </a:r>
            <a:r>
              <a:rPr sz="1200" spc="10" dirty="0">
                <a:solidFill>
                  <a:srgbClr val="FEF2F4"/>
                </a:solidFill>
                <a:latin typeface="Lucida Sans Unicode"/>
                <a:cs typeface="Lucida Sans Unicode"/>
              </a:rPr>
              <a:t>Hainaut </a:t>
            </a:r>
            <a:r>
              <a:rPr sz="1200" spc="-20" dirty="0">
                <a:solidFill>
                  <a:srgbClr val="FEF2F4"/>
                </a:solidFill>
                <a:latin typeface="Lucida Sans Unicode"/>
                <a:cs typeface="Lucida Sans Unicode"/>
              </a:rPr>
              <a:t>86 </a:t>
            </a:r>
            <a:r>
              <a:rPr sz="1200" spc="135" dirty="0">
                <a:solidFill>
                  <a:srgbClr val="FEF2F4"/>
                </a:solidFill>
                <a:latin typeface="Lucida Sans Unicode"/>
                <a:cs typeface="Lucida Sans Unicode"/>
              </a:rPr>
              <a:t>– </a:t>
            </a:r>
            <a:r>
              <a:rPr sz="1200" spc="-130" dirty="0">
                <a:solidFill>
                  <a:srgbClr val="FEF2F4"/>
                </a:solidFill>
                <a:latin typeface="Lucida Sans Unicode"/>
                <a:cs typeface="Lucida Sans Unicode"/>
              </a:rPr>
              <a:t>6180 </a:t>
            </a:r>
            <a:r>
              <a:rPr sz="1200" spc="15" dirty="0">
                <a:solidFill>
                  <a:srgbClr val="FEF2F4"/>
                </a:solidFill>
                <a:latin typeface="Lucida Sans Unicode"/>
                <a:cs typeface="Lucida Sans Unicode"/>
              </a:rPr>
              <a:t>Courcelles </a:t>
            </a:r>
            <a:r>
              <a:rPr sz="1200" spc="20" dirty="0">
                <a:solidFill>
                  <a:srgbClr val="FEF2F4"/>
                </a:solidFill>
                <a:latin typeface="Lucida Sans Unicode"/>
                <a:cs typeface="Lucida Sans Unicode"/>
              </a:rPr>
              <a:t>(Belgique) </a:t>
            </a:r>
            <a:r>
              <a:rPr sz="1200" spc="-120" dirty="0">
                <a:solidFill>
                  <a:srgbClr val="FEF2F4"/>
                </a:solidFill>
                <a:latin typeface="Lucida Sans Unicode"/>
                <a:cs typeface="Lucida Sans Unicode"/>
              </a:rPr>
              <a:t>- </a:t>
            </a:r>
            <a:r>
              <a:rPr sz="1200" spc="-20" dirty="0">
                <a:solidFill>
                  <a:srgbClr val="FEF2F4"/>
                </a:solidFill>
                <a:latin typeface="Lucida Sans Unicode"/>
                <a:cs typeface="Lucida Sans Unicode"/>
                <a:hlinkClick r:id="rId4"/>
              </a:rPr>
              <a:t>www. </a:t>
            </a:r>
            <a:r>
              <a:rPr sz="1200" spc="5" dirty="0">
                <a:solidFill>
                  <a:srgbClr val="FEF2F4"/>
                </a:solidFill>
                <a:latin typeface="Lucida Sans Unicode"/>
                <a:cs typeface="Lucida Sans Unicode"/>
              </a:rPr>
              <a:t>lavafields.com </a:t>
            </a:r>
            <a:r>
              <a:rPr sz="1200" spc="10" dirty="0">
                <a:solidFill>
                  <a:srgbClr val="FEF2F4"/>
                </a:solidFill>
                <a:latin typeface="Lucida Sans Unicode"/>
                <a:cs typeface="Lucida Sans Unicode"/>
              </a:rPr>
              <a:t> </a:t>
            </a:r>
            <a:r>
              <a:rPr sz="1200" spc="-40" dirty="0">
                <a:solidFill>
                  <a:srgbClr val="FEF2F4"/>
                </a:solidFill>
                <a:latin typeface="Lucida Sans Unicode"/>
                <a:cs typeface="Lucida Sans Unicode"/>
              </a:rPr>
              <a:t>Tous</a:t>
            </a:r>
            <a:r>
              <a:rPr sz="1200" spc="-35" dirty="0">
                <a:solidFill>
                  <a:srgbClr val="FEF2F4"/>
                </a:solidFill>
                <a:latin typeface="Lucida Sans Unicode"/>
                <a:cs typeface="Lucida Sans Unicode"/>
              </a:rPr>
              <a:t> </a:t>
            </a:r>
            <a:r>
              <a:rPr sz="1200" spc="-25" dirty="0">
                <a:solidFill>
                  <a:srgbClr val="FEF2F4"/>
                </a:solidFill>
                <a:latin typeface="Lucida Sans Unicode"/>
                <a:cs typeface="Lucida Sans Unicode"/>
              </a:rPr>
              <a:t>droits</a:t>
            </a:r>
            <a:r>
              <a:rPr sz="1200" spc="-35" dirty="0">
                <a:solidFill>
                  <a:srgbClr val="FEF2F4"/>
                </a:solidFill>
                <a:latin typeface="Lucida Sans Unicode"/>
                <a:cs typeface="Lucida Sans Unicode"/>
              </a:rPr>
              <a:t> </a:t>
            </a:r>
            <a:r>
              <a:rPr sz="1200" spc="10" dirty="0">
                <a:solidFill>
                  <a:srgbClr val="FEF2F4"/>
                </a:solidFill>
                <a:latin typeface="Lucida Sans Unicode"/>
                <a:cs typeface="Lucida Sans Unicode"/>
              </a:rPr>
              <a:t>réservés</a:t>
            </a:r>
            <a:r>
              <a:rPr sz="1200" spc="-35" dirty="0">
                <a:solidFill>
                  <a:srgbClr val="FEF2F4"/>
                </a:solidFill>
                <a:latin typeface="Lucida Sans Unicode"/>
                <a:cs typeface="Lucida Sans Unicode"/>
              </a:rPr>
              <a:t> </a:t>
            </a:r>
            <a:r>
              <a:rPr sz="1200" spc="-75" dirty="0">
                <a:solidFill>
                  <a:srgbClr val="FEF2F4"/>
                </a:solidFill>
                <a:latin typeface="Lucida Sans Unicode"/>
                <a:cs typeface="Lucida Sans Unicode"/>
              </a:rPr>
              <a:t>LAVAFIELDS</a:t>
            </a:r>
            <a:r>
              <a:rPr sz="1200" spc="15" dirty="0">
                <a:solidFill>
                  <a:srgbClr val="FEF2F4"/>
                </a:solidFill>
                <a:latin typeface="Lucida Sans Unicode"/>
                <a:cs typeface="Lucida Sans Unicode"/>
              </a:rPr>
              <a:t> </a:t>
            </a:r>
            <a:r>
              <a:rPr sz="1200" spc="-120" dirty="0">
                <a:solidFill>
                  <a:srgbClr val="FEF2F4"/>
                </a:solidFill>
                <a:latin typeface="Lucida Sans Unicode"/>
                <a:cs typeface="Lucida Sans Unicode"/>
              </a:rPr>
              <a:t>-</a:t>
            </a:r>
            <a:r>
              <a:rPr sz="1200" spc="-35" dirty="0">
                <a:solidFill>
                  <a:srgbClr val="FEF2F4"/>
                </a:solidFill>
                <a:latin typeface="Lucida Sans Unicode"/>
                <a:cs typeface="Lucida Sans Unicode"/>
              </a:rPr>
              <a:t> </a:t>
            </a:r>
            <a:r>
              <a:rPr sz="1200" spc="30" dirty="0">
                <a:solidFill>
                  <a:srgbClr val="FEF2F4"/>
                </a:solidFill>
                <a:latin typeface="Lucida Sans Unicode"/>
                <a:cs typeface="Lucida Sans Unicode"/>
              </a:rPr>
              <a:t>Document</a:t>
            </a:r>
            <a:r>
              <a:rPr sz="1200" spc="-35" dirty="0">
                <a:solidFill>
                  <a:srgbClr val="FEF2F4"/>
                </a:solidFill>
                <a:latin typeface="Lucida Sans Unicode"/>
                <a:cs typeface="Lucida Sans Unicode"/>
              </a:rPr>
              <a:t> </a:t>
            </a:r>
            <a:r>
              <a:rPr sz="1200" spc="10" dirty="0">
                <a:solidFill>
                  <a:srgbClr val="FEF2F4"/>
                </a:solidFill>
                <a:latin typeface="Lucida Sans Unicode"/>
                <a:cs typeface="Lucida Sans Unicode"/>
              </a:rPr>
              <a:t>non</a:t>
            </a:r>
            <a:r>
              <a:rPr sz="1200" spc="-35" dirty="0">
                <a:solidFill>
                  <a:srgbClr val="FEF2F4"/>
                </a:solidFill>
                <a:latin typeface="Lucida Sans Unicode"/>
                <a:cs typeface="Lucida Sans Unicode"/>
              </a:rPr>
              <a:t> </a:t>
            </a:r>
            <a:r>
              <a:rPr sz="1200" spc="5" dirty="0">
                <a:solidFill>
                  <a:srgbClr val="FEF2F4"/>
                </a:solidFill>
                <a:latin typeface="Lucida Sans Unicode"/>
                <a:cs typeface="Lucida Sans Unicode"/>
              </a:rPr>
              <a:t>contractuel.</a:t>
            </a:r>
            <a:r>
              <a:rPr sz="1200" spc="315" dirty="0">
                <a:solidFill>
                  <a:srgbClr val="FEF2F4"/>
                </a:solidFill>
                <a:latin typeface="Lucida Sans Unicode"/>
                <a:cs typeface="Lucida Sans Unicode"/>
              </a:rPr>
              <a:t> </a:t>
            </a:r>
            <a:r>
              <a:rPr sz="1200" spc="-35" dirty="0">
                <a:solidFill>
                  <a:srgbClr val="FEF2F4"/>
                </a:solidFill>
                <a:latin typeface="Lucida Sans Unicode"/>
                <a:cs typeface="Lucida Sans Unicode"/>
              </a:rPr>
              <a:t>Le </a:t>
            </a:r>
            <a:r>
              <a:rPr sz="1200" spc="20" dirty="0">
                <a:solidFill>
                  <a:srgbClr val="FEF2F4"/>
                </a:solidFill>
                <a:latin typeface="Lucida Sans Unicode"/>
                <a:cs typeface="Lucida Sans Unicode"/>
              </a:rPr>
              <a:t>fabricant</a:t>
            </a:r>
            <a:r>
              <a:rPr sz="1200" spc="-35" dirty="0">
                <a:solidFill>
                  <a:srgbClr val="FEF2F4"/>
                </a:solidFill>
                <a:latin typeface="Lucida Sans Unicode"/>
                <a:cs typeface="Lucida Sans Unicode"/>
              </a:rPr>
              <a:t> </a:t>
            </a:r>
            <a:r>
              <a:rPr sz="1200" spc="30" dirty="0">
                <a:solidFill>
                  <a:srgbClr val="FEF2F4"/>
                </a:solidFill>
                <a:latin typeface="Lucida Sans Unicode"/>
                <a:cs typeface="Lucida Sans Unicode"/>
              </a:rPr>
              <a:t>se</a:t>
            </a:r>
            <a:r>
              <a:rPr sz="1200" spc="-30" dirty="0">
                <a:solidFill>
                  <a:srgbClr val="FEF2F4"/>
                </a:solidFill>
                <a:latin typeface="Lucida Sans Unicode"/>
                <a:cs typeface="Lucida Sans Unicode"/>
              </a:rPr>
              <a:t> </a:t>
            </a:r>
            <a:r>
              <a:rPr sz="1200" spc="10" dirty="0">
                <a:solidFill>
                  <a:srgbClr val="FEF2F4"/>
                </a:solidFill>
                <a:latin typeface="Lucida Sans Unicode"/>
                <a:cs typeface="Lucida Sans Unicode"/>
              </a:rPr>
              <a:t>réserve </a:t>
            </a:r>
            <a:r>
              <a:rPr sz="1200" spc="-365" dirty="0">
                <a:solidFill>
                  <a:srgbClr val="FEF2F4"/>
                </a:solidFill>
                <a:latin typeface="Lucida Sans Unicode"/>
                <a:cs typeface="Lucida Sans Unicode"/>
              </a:rPr>
              <a:t> </a:t>
            </a:r>
            <a:r>
              <a:rPr sz="1200" spc="-10" dirty="0">
                <a:solidFill>
                  <a:srgbClr val="FEF2F4"/>
                </a:solidFill>
                <a:latin typeface="Lucida Sans Unicode"/>
                <a:cs typeface="Lucida Sans Unicode"/>
              </a:rPr>
              <a:t>le</a:t>
            </a:r>
            <a:r>
              <a:rPr sz="1200" spc="-45" dirty="0">
                <a:solidFill>
                  <a:srgbClr val="FEF2F4"/>
                </a:solidFill>
                <a:latin typeface="Lucida Sans Unicode"/>
                <a:cs typeface="Lucida Sans Unicode"/>
              </a:rPr>
              <a:t> </a:t>
            </a:r>
            <a:r>
              <a:rPr sz="1200" spc="-25" dirty="0">
                <a:solidFill>
                  <a:srgbClr val="FEF2F4"/>
                </a:solidFill>
                <a:latin typeface="Lucida Sans Unicode"/>
                <a:cs typeface="Lucida Sans Unicode"/>
              </a:rPr>
              <a:t>droit</a:t>
            </a:r>
            <a:r>
              <a:rPr sz="1200" spc="-45" dirty="0">
                <a:solidFill>
                  <a:srgbClr val="FEF2F4"/>
                </a:solidFill>
                <a:latin typeface="Lucida Sans Unicode"/>
                <a:cs typeface="Lucida Sans Unicode"/>
              </a:rPr>
              <a:t> </a:t>
            </a:r>
            <a:r>
              <a:rPr sz="1200" spc="65" dirty="0">
                <a:solidFill>
                  <a:srgbClr val="FEF2F4"/>
                </a:solidFill>
                <a:latin typeface="Lucida Sans Unicode"/>
                <a:cs typeface="Lucida Sans Unicode"/>
              </a:rPr>
              <a:t>de</a:t>
            </a:r>
            <a:r>
              <a:rPr sz="1200" spc="-45" dirty="0">
                <a:solidFill>
                  <a:srgbClr val="FEF2F4"/>
                </a:solidFill>
                <a:latin typeface="Lucida Sans Unicode"/>
                <a:cs typeface="Lucida Sans Unicode"/>
              </a:rPr>
              <a:t> </a:t>
            </a:r>
            <a:r>
              <a:rPr sz="1200" spc="-10" dirty="0">
                <a:solidFill>
                  <a:srgbClr val="FEF2F4"/>
                </a:solidFill>
                <a:latin typeface="Lucida Sans Unicode"/>
                <a:cs typeface="Lucida Sans Unicode"/>
              </a:rPr>
              <a:t>modifier</a:t>
            </a:r>
            <a:r>
              <a:rPr sz="1200" spc="-40" dirty="0">
                <a:solidFill>
                  <a:srgbClr val="FEF2F4"/>
                </a:solidFill>
                <a:latin typeface="Lucida Sans Unicode"/>
                <a:cs typeface="Lucida Sans Unicode"/>
              </a:rPr>
              <a:t> </a:t>
            </a:r>
            <a:r>
              <a:rPr sz="1200" spc="-10" dirty="0">
                <a:solidFill>
                  <a:srgbClr val="FEF2F4"/>
                </a:solidFill>
                <a:latin typeface="Lucida Sans Unicode"/>
                <a:cs typeface="Lucida Sans Unicode"/>
              </a:rPr>
              <a:t>les</a:t>
            </a:r>
            <a:r>
              <a:rPr sz="1200" spc="-45" dirty="0">
                <a:solidFill>
                  <a:srgbClr val="FEF2F4"/>
                </a:solidFill>
                <a:latin typeface="Lucida Sans Unicode"/>
                <a:cs typeface="Lucida Sans Unicode"/>
              </a:rPr>
              <a:t> </a:t>
            </a:r>
            <a:r>
              <a:rPr sz="1200" spc="30" dirty="0">
                <a:solidFill>
                  <a:srgbClr val="FEF2F4"/>
                </a:solidFill>
                <a:latin typeface="Lucida Sans Unicode"/>
                <a:cs typeface="Lucida Sans Unicode"/>
              </a:rPr>
              <a:t>modèles</a:t>
            </a:r>
            <a:r>
              <a:rPr sz="1200" spc="-45" dirty="0">
                <a:solidFill>
                  <a:srgbClr val="FEF2F4"/>
                </a:solidFill>
                <a:latin typeface="Lucida Sans Unicode"/>
                <a:cs typeface="Lucida Sans Unicode"/>
              </a:rPr>
              <a:t> </a:t>
            </a:r>
            <a:r>
              <a:rPr sz="1200" spc="-5" dirty="0">
                <a:solidFill>
                  <a:srgbClr val="FEF2F4"/>
                </a:solidFill>
                <a:latin typeface="Lucida Sans Unicode"/>
                <a:cs typeface="Lucida Sans Unicode"/>
              </a:rPr>
              <a:t>présentés,</a:t>
            </a:r>
            <a:r>
              <a:rPr sz="1200" spc="-45" dirty="0">
                <a:solidFill>
                  <a:srgbClr val="FEF2F4"/>
                </a:solidFill>
                <a:latin typeface="Lucida Sans Unicode"/>
                <a:cs typeface="Lucida Sans Unicode"/>
              </a:rPr>
              <a:t> </a:t>
            </a:r>
            <a:r>
              <a:rPr sz="1200" spc="-20" dirty="0">
                <a:solidFill>
                  <a:srgbClr val="FEF2F4"/>
                </a:solidFill>
                <a:latin typeface="Lucida Sans Unicode"/>
                <a:cs typeface="Lucida Sans Unicode"/>
              </a:rPr>
              <a:t>leurs</a:t>
            </a:r>
            <a:r>
              <a:rPr sz="1200" spc="-40" dirty="0">
                <a:solidFill>
                  <a:srgbClr val="FEF2F4"/>
                </a:solidFill>
                <a:latin typeface="Lucida Sans Unicode"/>
                <a:cs typeface="Lucida Sans Unicode"/>
              </a:rPr>
              <a:t> </a:t>
            </a:r>
            <a:r>
              <a:rPr sz="1200" spc="20" dirty="0">
                <a:solidFill>
                  <a:srgbClr val="FEF2F4"/>
                </a:solidFill>
                <a:latin typeface="Lucida Sans Unicode"/>
                <a:cs typeface="Lucida Sans Unicode"/>
              </a:rPr>
              <a:t>caractéristiques</a:t>
            </a:r>
            <a:r>
              <a:rPr sz="1200" spc="-45" dirty="0">
                <a:solidFill>
                  <a:srgbClr val="FEF2F4"/>
                </a:solidFill>
                <a:latin typeface="Lucida Sans Unicode"/>
                <a:cs typeface="Lucida Sans Unicode"/>
              </a:rPr>
              <a:t> </a:t>
            </a:r>
            <a:r>
              <a:rPr sz="1200" spc="20" dirty="0">
                <a:solidFill>
                  <a:srgbClr val="FEF2F4"/>
                </a:solidFill>
                <a:latin typeface="Lucida Sans Unicode"/>
                <a:cs typeface="Lucida Sans Unicode"/>
              </a:rPr>
              <a:t>et</a:t>
            </a:r>
            <a:r>
              <a:rPr sz="1200" spc="-45" dirty="0">
                <a:solidFill>
                  <a:srgbClr val="FEF2F4"/>
                </a:solidFill>
                <a:latin typeface="Lucida Sans Unicode"/>
                <a:cs typeface="Lucida Sans Unicode"/>
              </a:rPr>
              <a:t> </a:t>
            </a:r>
            <a:r>
              <a:rPr sz="1200" spc="15" dirty="0">
                <a:solidFill>
                  <a:srgbClr val="FEF2F4"/>
                </a:solidFill>
                <a:latin typeface="Lucida Sans Unicode"/>
                <a:cs typeface="Lucida Sans Unicode"/>
              </a:rPr>
              <a:t>accessoires.</a:t>
            </a:r>
            <a:endParaRPr sz="1200">
              <a:latin typeface="Lucida Sans Unicode"/>
              <a:cs typeface="Lucida Sans Unicode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221300" y="4924435"/>
            <a:ext cx="3644265" cy="238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265" dirty="0">
                <a:solidFill>
                  <a:srgbClr val="231F20"/>
                </a:solidFill>
                <a:latin typeface="Trebuchet MS"/>
                <a:cs typeface="Trebuchet MS"/>
              </a:rPr>
              <a:t>Avec</a:t>
            </a:r>
            <a:r>
              <a:rPr sz="1400" spc="-50" dirty="0">
                <a:solidFill>
                  <a:srgbClr val="231F20"/>
                </a:solidFill>
                <a:latin typeface="Trebuchet MS"/>
                <a:cs typeface="Trebuchet MS"/>
              </a:rPr>
              <a:t> </a:t>
            </a:r>
            <a:r>
              <a:rPr sz="1400" spc="-130" dirty="0">
                <a:solidFill>
                  <a:srgbClr val="231F20"/>
                </a:solidFill>
                <a:latin typeface="Trebuchet MS"/>
                <a:cs typeface="Trebuchet MS"/>
              </a:rPr>
              <a:t>La</a:t>
            </a:r>
            <a:r>
              <a:rPr sz="1400" spc="-50" dirty="0">
                <a:solidFill>
                  <a:srgbClr val="231F20"/>
                </a:solidFill>
                <a:latin typeface="Trebuchet MS"/>
                <a:cs typeface="Trebuchet MS"/>
              </a:rPr>
              <a:t> </a:t>
            </a:r>
            <a:r>
              <a:rPr sz="1400" spc="-210" dirty="0">
                <a:solidFill>
                  <a:srgbClr val="231F20"/>
                </a:solidFill>
                <a:latin typeface="Trebuchet MS"/>
                <a:cs typeface="Trebuchet MS"/>
              </a:rPr>
              <a:t>Raclette</a:t>
            </a:r>
            <a:r>
              <a:rPr sz="1400" spc="-50" dirty="0">
                <a:solidFill>
                  <a:srgbClr val="231F20"/>
                </a:solidFill>
                <a:latin typeface="Trebuchet MS"/>
                <a:cs typeface="Trebuchet MS"/>
              </a:rPr>
              <a:t> </a:t>
            </a:r>
            <a:r>
              <a:rPr sz="1400" spc="-180" dirty="0">
                <a:solidFill>
                  <a:srgbClr val="231F20"/>
                </a:solidFill>
                <a:latin typeface="Trebuchet MS"/>
                <a:cs typeface="Trebuchet MS"/>
              </a:rPr>
              <a:t>profitez</a:t>
            </a:r>
            <a:r>
              <a:rPr sz="1400" spc="-50" dirty="0">
                <a:solidFill>
                  <a:srgbClr val="231F20"/>
                </a:solidFill>
                <a:latin typeface="Trebuchet MS"/>
                <a:cs typeface="Trebuchet MS"/>
              </a:rPr>
              <a:t> </a:t>
            </a:r>
            <a:r>
              <a:rPr sz="1400" spc="-285" dirty="0">
                <a:solidFill>
                  <a:srgbClr val="231F20"/>
                </a:solidFill>
                <a:latin typeface="Trebuchet MS"/>
                <a:cs typeface="Trebuchet MS"/>
              </a:rPr>
              <a:t>de</a:t>
            </a:r>
            <a:r>
              <a:rPr sz="1400" spc="-50" dirty="0">
                <a:solidFill>
                  <a:srgbClr val="231F20"/>
                </a:solidFill>
                <a:latin typeface="Trebuchet MS"/>
                <a:cs typeface="Trebuchet MS"/>
              </a:rPr>
              <a:t> </a:t>
            </a:r>
            <a:r>
              <a:rPr sz="1400" spc="-220" dirty="0">
                <a:solidFill>
                  <a:srgbClr val="231F20"/>
                </a:solidFill>
                <a:latin typeface="Trebuchet MS"/>
                <a:cs typeface="Trebuchet MS"/>
              </a:rPr>
              <a:t>votre</a:t>
            </a:r>
            <a:r>
              <a:rPr sz="1400" spc="-50" dirty="0">
                <a:solidFill>
                  <a:srgbClr val="231F20"/>
                </a:solidFill>
                <a:latin typeface="Trebuchet MS"/>
                <a:cs typeface="Trebuchet MS"/>
              </a:rPr>
              <a:t> </a:t>
            </a:r>
            <a:r>
              <a:rPr sz="1400" spc="-250" dirty="0">
                <a:solidFill>
                  <a:srgbClr val="231F20"/>
                </a:solidFill>
                <a:latin typeface="Trebuchet MS"/>
                <a:cs typeface="Trebuchet MS"/>
              </a:rPr>
              <a:t>appareil</a:t>
            </a:r>
            <a:r>
              <a:rPr sz="1400" spc="-50" dirty="0">
                <a:solidFill>
                  <a:srgbClr val="231F20"/>
                </a:solidFill>
                <a:latin typeface="Trebuchet MS"/>
                <a:cs typeface="Trebuchet MS"/>
              </a:rPr>
              <a:t> </a:t>
            </a:r>
            <a:r>
              <a:rPr sz="1400" spc="-285" dirty="0">
                <a:solidFill>
                  <a:srgbClr val="231F20"/>
                </a:solidFill>
                <a:latin typeface="Trebuchet MS"/>
                <a:cs typeface="Trebuchet MS"/>
              </a:rPr>
              <a:t>de</a:t>
            </a:r>
            <a:r>
              <a:rPr sz="1400" spc="-50" dirty="0">
                <a:solidFill>
                  <a:srgbClr val="231F20"/>
                </a:solidFill>
                <a:latin typeface="Trebuchet MS"/>
                <a:cs typeface="Trebuchet MS"/>
              </a:rPr>
              <a:t> </a:t>
            </a:r>
            <a:r>
              <a:rPr sz="1400" spc="-245" dirty="0">
                <a:solidFill>
                  <a:srgbClr val="231F20"/>
                </a:solidFill>
                <a:latin typeface="Trebuchet MS"/>
                <a:cs typeface="Trebuchet MS"/>
              </a:rPr>
              <a:t>l’entrée</a:t>
            </a:r>
            <a:r>
              <a:rPr sz="1400" spc="-50" dirty="0">
                <a:solidFill>
                  <a:srgbClr val="231F20"/>
                </a:solidFill>
                <a:latin typeface="Trebuchet MS"/>
                <a:cs typeface="Trebuchet MS"/>
              </a:rPr>
              <a:t> </a:t>
            </a:r>
            <a:r>
              <a:rPr sz="1400" spc="-305" dirty="0">
                <a:solidFill>
                  <a:srgbClr val="231F20"/>
                </a:solidFill>
                <a:latin typeface="Trebuchet MS"/>
                <a:cs typeface="Trebuchet MS"/>
              </a:rPr>
              <a:t>au</a:t>
            </a:r>
            <a:r>
              <a:rPr sz="1400" spc="-50" dirty="0">
                <a:solidFill>
                  <a:srgbClr val="231F20"/>
                </a:solidFill>
                <a:latin typeface="Trebuchet MS"/>
                <a:cs typeface="Trebuchet MS"/>
              </a:rPr>
              <a:t> </a:t>
            </a:r>
            <a:r>
              <a:rPr sz="1400" spc="-210" dirty="0">
                <a:solidFill>
                  <a:srgbClr val="231F20"/>
                </a:solidFill>
                <a:latin typeface="Trebuchet MS"/>
                <a:cs typeface="Trebuchet MS"/>
              </a:rPr>
              <a:t>dessert</a:t>
            </a:r>
            <a:endParaRPr sz="1400">
              <a:latin typeface="Trebuchet MS"/>
              <a:cs typeface="Trebuchet MS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221300" y="5376555"/>
            <a:ext cx="5641340" cy="513080"/>
          </a:xfrm>
          <a:prstGeom prst="rect">
            <a:avLst/>
          </a:prstGeom>
        </p:spPr>
        <p:txBody>
          <a:bodyPr vert="horz" wrap="square" lIns="0" tIns="43180" rIns="0" bIns="0" rtlCol="0">
            <a:spAutoFit/>
          </a:bodyPr>
          <a:lstStyle/>
          <a:p>
            <a:pPr marL="12700" marR="5080">
              <a:lnSpc>
                <a:spcPts val="1200"/>
              </a:lnSpc>
              <a:spcBef>
                <a:spcPts val="340"/>
              </a:spcBef>
            </a:pPr>
            <a:r>
              <a:rPr sz="1200" spc="-5" dirty="0">
                <a:solidFill>
                  <a:srgbClr val="231F20"/>
                </a:solidFill>
                <a:latin typeface="Calibri Light"/>
                <a:cs typeface="Calibri Light"/>
              </a:rPr>
              <a:t>Convivial</a:t>
            </a:r>
            <a:r>
              <a:rPr sz="1200" dirty="0">
                <a:solidFill>
                  <a:srgbClr val="231F20"/>
                </a:solidFill>
                <a:latin typeface="Calibri Light"/>
                <a:cs typeface="Calibri Light"/>
              </a:rPr>
              <a:t> </a:t>
            </a:r>
            <a:r>
              <a:rPr sz="1200" spc="-15" dirty="0">
                <a:solidFill>
                  <a:srgbClr val="231F20"/>
                </a:solidFill>
                <a:latin typeface="Calibri Light"/>
                <a:cs typeface="Calibri Light"/>
              </a:rPr>
              <a:t>avec</a:t>
            </a:r>
            <a:r>
              <a:rPr sz="1200" spc="-5" dirty="0">
                <a:solidFill>
                  <a:srgbClr val="231F20"/>
                </a:solidFill>
                <a:latin typeface="Calibri Light"/>
                <a:cs typeface="Calibri Light"/>
              </a:rPr>
              <a:t> </a:t>
            </a:r>
            <a:r>
              <a:rPr sz="1200" dirty="0">
                <a:solidFill>
                  <a:srgbClr val="231F20"/>
                </a:solidFill>
                <a:latin typeface="Calibri Light"/>
                <a:cs typeface="Calibri Light"/>
              </a:rPr>
              <a:t>ses </a:t>
            </a:r>
            <a:r>
              <a:rPr sz="1200" b="1" dirty="0">
                <a:solidFill>
                  <a:srgbClr val="231F20"/>
                </a:solidFill>
                <a:latin typeface="Calibri"/>
                <a:cs typeface="Calibri"/>
              </a:rPr>
              <a:t>8 poêlons </a:t>
            </a:r>
            <a:r>
              <a:rPr sz="1200" b="1" spc="-10" dirty="0">
                <a:solidFill>
                  <a:srgbClr val="231F20"/>
                </a:solidFill>
                <a:latin typeface="Calibri"/>
                <a:cs typeface="Calibri"/>
              </a:rPr>
              <a:t>antiadhésifs</a:t>
            </a:r>
            <a:r>
              <a:rPr sz="1200" spc="-10" dirty="0">
                <a:solidFill>
                  <a:srgbClr val="231F20"/>
                </a:solidFill>
                <a:latin typeface="Calibri Light"/>
                <a:cs typeface="Calibri Light"/>
              </a:rPr>
              <a:t>,</a:t>
            </a:r>
            <a:r>
              <a:rPr sz="1200" dirty="0">
                <a:solidFill>
                  <a:srgbClr val="231F20"/>
                </a:solidFill>
                <a:latin typeface="Calibri Light"/>
                <a:cs typeface="Calibri Light"/>
              </a:rPr>
              <a:t> </a:t>
            </a:r>
            <a:r>
              <a:rPr sz="1200" spc="-10" dirty="0">
                <a:solidFill>
                  <a:srgbClr val="231F20"/>
                </a:solidFill>
                <a:latin typeface="Calibri Light"/>
                <a:cs typeface="Calibri Light"/>
              </a:rPr>
              <a:t>tout</a:t>
            </a:r>
            <a:r>
              <a:rPr sz="1200" dirty="0">
                <a:solidFill>
                  <a:srgbClr val="231F20"/>
                </a:solidFill>
                <a:latin typeface="Calibri Light"/>
                <a:cs typeface="Calibri Light"/>
              </a:rPr>
              <a:t> le monde</a:t>
            </a:r>
            <a:r>
              <a:rPr sz="1200" spc="-5" dirty="0">
                <a:solidFill>
                  <a:srgbClr val="231F20"/>
                </a:solidFill>
                <a:latin typeface="Calibri Light"/>
                <a:cs typeface="Calibri Light"/>
              </a:rPr>
              <a:t> en </a:t>
            </a:r>
            <a:r>
              <a:rPr sz="1200" spc="-10" dirty="0">
                <a:solidFill>
                  <a:srgbClr val="231F20"/>
                </a:solidFill>
                <a:latin typeface="Calibri Light"/>
                <a:cs typeface="Calibri Light"/>
              </a:rPr>
              <a:t>profite</a:t>
            </a:r>
            <a:r>
              <a:rPr sz="1200" spc="-5" dirty="0">
                <a:solidFill>
                  <a:srgbClr val="231F20"/>
                </a:solidFill>
                <a:latin typeface="Calibri Light"/>
                <a:cs typeface="Calibri Light"/>
              </a:rPr>
              <a:t> </a:t>
            </a:r>
            <a:r>
              <a:rPr sz="1200" dirty="0">
                <a:solidFill>
                  <a:srgbClr val="231F20"/>
                </a:solidFill>
                <a:latin typeface="Calibri Light"/>
                <a:cs typeface="Calibri Light"/>
              </a:rPr>
              <a:t>: quelle que</a:t>
            </a:r>
            <a:r>
              <a:rPr sz="1200" spc="5" dirty="0">
                <a:solidFill>
                  <a:srgbClr val="231F20"/>
                </a:solidFill>
                <a:latin typeface="Calibri Light"/>
                <a:cs typeface="Calibri Light"/>
              </a:rPr>
              <a:t> </a:t>
            </a:r>
            <a:r>
              <a:rPr sz="1200" dirty="0">
                <a:solidFill>
                  <a:srgbClr val="231F20"/>
                </a:solidFill>
                <a:latin typeface="Calibri Light"/>
                <a:cs typeface="Calibri Light"/>
              </a:rPr>
              <a:t>soit la place </a:t>
            </a:r>
            <a:r>
              <a:rPr sz="1200" spc="-254" dirty="0">
                <a:solidFill>
                  <a:srgbClr val="231F20"/>
                </a:solidFill>
                <a:latin typeface="Calibri Light"/>
                <a:cs typeface="Calibri Light"/>
              </a:rPr>
              <a:t> </a:t>
            </a:r>
            <a:r>
              <a:rPr sz="1200" dirty="0">
                <a:solidFill>
                  <a:srgbClr val="231F20"/>
                </a:solidFill>
                <a:latin typeface="Calibri Light"/>
                <a:cs typeface="Calibri Light"/>
              </a:rPr>
              <a:t>que </a:t>
            </a:r>
            <a:r>
              <a:rPr sz="1200" spc="-25" dirty="0">
                <a:solidFill>
                  <a:srgbClr val="231F20"/>
                </a:solidFill>
                <a:latin typeface="Calibri Light"/>
                <a:cs typeface="Calibri Light"/>
              </a:rPr>
              <a:t>l’on</a:t>
            </a:r>
            <a:r>
              <a:rPr sz="1200" spc="-5" dirty="0">
                <a:solidFill>
                  <a:srgbClr val="231F20"/>
                </a:solidFill>
                <a:latin typeface="Calibri Light"/>
                <a:cs typeface="Calibri Light"/>
              </a:rPr>
              <a:t> occupe autour </a:t>
            </a:r>
            <a:r>
              <a:rPr sz="1200" dirty="0">
                <a:solidFill>
                  <a:srgbClr val="231F20"/>
                </a:solidFill>
                <a:latin typeface="Calibri Light"/>
                <a:cs typeface="Calibri Light"/>
              </a:rPr>
              <a:t>de la </a:t>
            </a:r>
            <a:r>
              <a:rPr sz="1200" spc="-5" dirty="0">
                <a:solidFill>
                  <a:srgbClr val="231F20"/>
                </a:solidFill>
                <a:latin typeface="Calibri Light"/>
                <a:cs typeface="Calibri Light"/>
              </a:rPr>
              <a:t>table.</a:t>
            </a:r>
            <a:r>
              <a:rPr sz="1200" dirty="0">
                <a:solidFill>
                  <a:srgbClr val="231F20"/>
                </a:solidFill>
                <a:latin typeface="Calibri Light"/>
                <a:cs typeface="Calibri Light"/>
              </a:rPr>
              <a:t> Des </a:t>
            </a:r>
            <a:r>
              <a:rPr sz="1200" spc="-5" dirty="0">
                <a:solidFill>
                  <a:srgbClr val="231F20"/>
                </a:solidFill>
                <a:latin typeface="Calibri Light"/>
                <a:cs typeface="Calibri Light"/>
              </a:rPr>
              <a:t>spatules</a:t>
            </a:r>
            <a:r>
              <a:rPr sz="1200" dirty="0">
                <a:solidFill>
                  <a:srgbClr val="231F20"/>
                </a:solidFill>
                <a:latin typeface="Calibri Light"/>
                <a:cs typeface="Calibri Light"/>
              </a:rPr>
              <a:t> </a:t>
            </a:r>
            <a:r>
              <a:rPr sz="1200" spc="-5" dirty="0">
                <a:solidFill>
                  <a:srgbClr val="231F20"/>
                </a:solidFill>
                <a:latin typeface="Calibri Light"/>
                <a:cs typeface="Calibri Light"/>
              </a:rPr>
              <a:t>en</a:t>
            </a:r>
            <a:r>
              <a:rPr sz="1200" dirty="0">
                <a:solidFill>
                  <a:srgbClr val="231F20"/>
                </a:solidFill>
                <a:latin typeface="Calibri Light"/>
                <a:cs typeface="Calibri Light"/>
              </a:rPr>
              <a:t> bois </a:t>
            </a:r>
            <a:r>
              <a:rPr sz="1200" spc="-5" dirty="0">
                <a:solidFill>
                  <a:srgbClr val="231F20"/>
                </a:solidFill>
                <a:latin typeface="Calibri Light"/>
                <a:cs typeface="Calibri Light"/>
              </a:rPr>
              <a:t>sont</a:t>
            </a:r>
            <a:r>
              <a:rPr sz="1200" dirty="0">
                <a:solidFill>
                  <a:srgbClr val="231F20"/>
                </a:solidFill>
                <a:latin typeface="Calibri Light"/>
                <a:cs typeface="Calibri Light"/>
              </a:rPr>
              <a:t> </a:t>
            </a:r>
            <a:r>
              <a:rPr sz="1200" spc="-10" dirty="0">
                <a:solidFill>
                  <a:srgbClr val="231F20"/>
                </a:solidFill>
                <a:latin typeface="Calibri Light"/>
                <a:cs typeface="Calibri Light"/>
              </a:rPr>
              <a:t>fournies</a:t>
            </a:r>
            <a:r>
              <a:rPr sz="1200" spc="-5" dirty="0">
                <a:solidFill>
                  <a:srgbClr val="231F20"/>
                </a:solidFill>
                <a:latin typeface="Calibri Light"/>
                <a:cs typeface="Calibri Light"/>
              </a:rPr>
              <a:t> </a:t>
            </a:r>
            <a:r>
              <a:rPr sz="1200" spc="-15" dirty="0">
                <a:solidFill>
                  <a:srgbClr val="231F20"/>
                </a:solidFill>
                <a:latin typeface="Calibri Light"/>
                <a:cs typeface="Calibri Light"/>
              </a:rPr>
              <a:t>avec</a:t>
            </a:r>
            <a:r>
              <a:rPr sz="1200" spc="-5" dirty="0">
                <a:solidFill>
                  <a:srgbClr val="231F20"/>
                </a:solidFill>
                <a:latin typeface="Calibri Light"/>
                <a:cs typeface="Calibri Light"/>
              </a:rPr>
              <a:t> </a:t>
            </a:r>
            <a:r>
              <a:rPr sz="1200" spc="-10" dirty="0">
                <a:solidFill>
                  <a:srgbClr val="231F20"/>
                </a:solidFill>
                <a:latin typeface="Calibri Light"/>
                <a:cs typeface="Calibri Light"/>
              </a:rPr>
              <a:t>votre</a:t>
            </a:r>
            <a:r>
              <a:rPr sz="1200" spc="-5" dirty="0">
                <a:solidFill>
                  <a:srgbClr val="231F20"/>
                </a:solidFill>
                <a:latin typeface="Calibri Light"/>
                <a:cs typeface="Calibri Light"/>
              </a:rPr>
              <a:t> appareil </a:t>
            </a:r>
            <a:r>
              <a:rPr sz="1200" dirty="0">
                <a:solidFill>
                  <a:srgbClr val="231F20"/>
                </a:solidFill>
                <a:latin typeface="Calibri Light"/>
                <a:cs typeface="Calibri Light"/>
              </a:rPr>
              <a:t>à </a:t>
            </a:r>
            <a:r>
              <a:rPr sz="1200" spc="5" dirty="0">
                <a:solidFill>
                  <a:srgbClr val="231F20"/>
                </a:solidFill>
                <a:latin typeface="Calibri Light"/>
                <a:cs typeface="Calibri Light"/>
              </a:rPr>
              <a:t> </a:t>
            </a:r>
            <a:r>
              <a:rPr sz="1200" spc="-15" dirty="0">
                <a:solidFill>
                  <a:srgbClr val="231F20"/>
                </a:solidFill>
                <a:latin typeface="Calibri Light"/>
                <a:cs typeface="Calibri Light"/>
              </a:rPr>
              <a:t>raclette</a:t>
            </a:r>
            <a:r>
              <a:rPr sz="1200" spc="-5" dirty="0">
                <a:solidFill>
                  <a:srgbClr val="231F20"/>
                </a:solidFill>
                <a:latin typeface="Calibri Light"/>
                <a:cs typeface="Calibri Light"/>
              </a:rPr>
              <a:t> </a:t>
            </a:r>
            <a:r>
              <a:rPr sz="1200" dirty="0">
                <a:solidFill>
                  <a:srgbClr val="231F20"/>
                </a:solidFill>
                <a:latin typeface="Calibri Light"/>
                <a:cs typeface="Calibri Light"/>
              </a:rPr>
              <a:t>pour </a:t>
            </a:r>
            <a:r>
              <a:rPr sz="1200" spc="-10" dirty="0">
                <a:solidFill>
                  <a:srgbClr val="231F20"/>
                </a:solidFill>
                <a:latin typeface="Calibri Light"/>
                <a:cs typeface="Calibri Light"/>
              </a:rPr>
              <a:t>récupérer</a:t>
            </a:r>
            <a:r>
              <a:rPr sz="1200" spc="-5" dirty="0">
                <a:solidFill>
                  <a:srgbClr val="231F20"/>
                </a:solidFill>
                <a:latin typeface="Calibri Light"/>
                <a:cs typeface="Calibri Light"/>
              </a:rPr>
              <a:t> en </a:t>
            </a:r>
            <a:r>
              <a:rPr sz="1200" dirty="0">
                <a:solidFill>
                  <a:srgbClr val="231F20"/>
                </a:solidFill>
                <a:latin typeface="Calibri Light"/>
                <a:cs typeface="Calibri Light"/>
              </a:rPr>
              <a:t>douceur </a:t>
            </a:r>
            <a:r>
              <a:rPr sz="1200" spc="-10" dirty="0">
                <a:solidFill>
                  <a:srgbClr val="231F20"/>
                </a:solidFill>
                <a:latin typeface="Calibri Light"/>
                <a:cs typeface="Calibri Light"/>
              </a:rPr>
              <a:t>toutes</a:t>
            </a:r>
            <a:r>
              <a:rPr sz="1200" spc="-5" dirty="0">
                <a:solidFill>
                  <a:srgbClr val="231F20"/>
                </a:solidFill>
                <a:latin typeface="Calibri Light"/>
                <a:cs typeface="Calibri Light"/>
              </a:rPr>
              <a:t> </a:t>
            </a:r>
            <a:r>
              <a:rPr sz="1200" dirty="0">
                <a:solidFill>
                  <a:srgbClr val="231F20"/>
                </a:solidFill>
                <a:latin typeface="Calibri Light"/>
                <a:cs typeface="Calibri Light"/>
              </a:rPr>
              <a:t>les</a:t>
            </a:r>
            <a:r>
              <a:rPr sz="1200" spc="5" dirty="0">
                <a:solidFill>
                  <a:srgbClr val="231F20"/>
                </a:solidFill>
                <a:latin typeface="Calibri Light"/>
                <a:cs typeface="Calibri Light"/>
              </a:rPr>
              <a:t> </a:t>
            </a:r>
            <a:r>
              <a:rPr sz="1200" spc="-10" dirty="0">
                <a:solidFill>
                  <a:srgbClr val="231F20"/>
                </a:solidFill>
                <a:latin typeface="Calibri Light"/>
                <a:cs typeface="Calibri Light"/>
              </a:rPr>
              <a:t>préparations</a:t>
            </a:r>
            <a:r>
              <a:rPr sz="1200" dirty="0">
                <a:solidFill>
                  <a:srgbClr val="231F20"/>
                </a:solidFill>
                <a:latin typeface="Calibri Light"/>
                <a:cs typeface="Calibri Light"/>
              </a:rPr>
              <a:t> dans le </a:t>
            </a:r>
            <a:r>
              <a:rPr sz="1200" spc="-15" dirty="0">
                <a:solidFill>
                  <a:srgbClr val="231F20"/>
                </a:solidFill>
                <a:latin typeface="Calibri Light"/>
                <a:cs typeface="Calibri Light"/>
              </a:rPr>
              <a:t>fond</a:t>
            </a:r>
            <a:r>
              <a:rPr sz="1200" spc="-5" dirty="0">
                <a:solidFill>
                  <a:srgbClr val="231F20"/>
                </a:solidFill>
                <a:latin typeface="Calibri Light"/>
                <a:cs typeface="Calibri Light"/>
              </a:rPr>
              <a:t> </a:t>
            </a:r>
            <a:r>
              <a:rPr sz="1200" dirty="0">
                <a:solidFill>
                  <a:srgbClr val="231F20"/>
                </a:solidFill>
                <a:latin typeface="Calibri Light"/>
                <a:cs typeface="Calibri Light"/>
              </a:rPr>
              <a:t>des poêlons.</a:t>
            </a:r>
            <a:endParaRPr sz="1200">
              <a:latin typeface="Calibri Light"/>
              <a:cs typeface="Calibri Light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221300" y="5986155"/>
            <a:ext cx="5615940" cy="360680"/>
          </a:xfrm>
          <a:prstGeom prst="rect">
            <a:avLst/>
          </a:prstGeom>
        </p:spPr>
        <p:txBody>
          <a:bodyPr vert="horz" wrap="square" lIns="0" tIns="43180" rIns="0" bIns="0" rtlCol="0">
            <a:spAutoFit/>
          </a:bodyPr>
          <a:lstStyle/>
          <a:p>
            <a:pPr marL="12700" marR="5080">
              <a:lnSpc>
                <a:spcPts val="1200"/>
              </a:lnSpc>
              <a:spcBef>
                <a:spcPts val="340"/>
              </a:spcBef>
            </a:pPr>
            <a:r>
              <a:rPr sz="1200" dirty="0">
                <a:solidFill>
                  <a:srgbClr val="231F20"/>
                </a:solidFill>
                <a:latin typeface="Calibri Light"/>
                <a:cs typeface="Calibri Light"/>
              </a:rPr>
              <a:t>Une</a:t>
            </a:r>
            <a:r>
              <a:rPr sz="1200" spc="-5" dirty="0">
                <a:solidFill>
                  <a:srgbClr val="231F20"/>
                </a:solidFill>
                <a:latin typeface="Calibri Light"/>
                <a:cs typeface="Calibri Light"/>
              </a:rPr>
              <a:t> </a:t>
            </a:r>
            <a:r>
              <a:rPr sz="1200" b="1" dirty="0">
                <a:solidFill>
                  <a:srgbClr val="231F20"/>
                </a:solidFill>
                <a:latin typeface="Calibri"/>
                <a:cs typeface="Calibri"/>
              </a:rPr>
              <a:t>plaque de </a:t>
            </a:r>
            <a:r>
              <a:rPr sz="1200" b="1" spc="-5" dirty="0">
                <a:solidFill>
                  <a:srgbClr val="231F20"/>
                </a:solidFill>
                <a:latin typeface="Calibri"/>
                <a:cs typeface="Calibri"/>
              </a:rPr>
              <a:t>cuisson </a:t>
            </a:r>
            <a:r>
              <a:rPr sz="1200" b="1" spc="-10" dirty="0">
                <a:solidFill>
                  <a:srgbClr val="231F20"/>
                </a:solidFill>
                <a:latin typeface="Calibri"/>
                <a:cs typeface="Calibri"/>
              </a:rPr>
              <a:t>réversible</a:t>
            </a:r>
            <a:r>
              <a:rPr sz="1200" b="1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231F20"/>
                </a:solidFill>
                <a:latin typeface="Calibri Light"/>
                <a:cs typeface="Calibri Light"/>
              </a:rPr>
              <a:t>pour </a:t>
            </a:r>
            <a:r>
              <a:rPr sz="1200" spc="-10" dirty="0">
                <a:solidFill>
                  <a:srgbClr val="231F20"/>
                </a:solidFill>
                <a:latin typeface="Calibri Light"/>
                <a:cs typeface="Calibri Light"/>
              </a:rPr>
              <a:t>agrémenter</a:t>
            </a:r>
            <a:r>
              <a:rPr sz="1200" spc="-5" dirty="0">
                <a:solidFill>
                  <a:srgbClr val="231F20"/>
                </a:solidFill>
                <a:latin typeface="Calibri Light"/>
                <a:cs typeface="Calibri Light"/>
              </a:rPr>
              <a:t> </a:t>
            </a:r>
            <a:r>
              <a:rPr sz="1200" dirty="0">
                <a:solidFill>
                  <a:srgbClr val="231F20"/>
                </a:solidFill>
                <a:latin typeface="Calibri Light"/>
                <a:cs typeface="Calibri Light"/>
              </a:rPr>
              <a:t>le </a:t>
            </a:r>
            <a:r>
              <a:rPr sz="1200" spc="-10" dirty="0">
                <a:solidFill>
                  <a:srgbClr val="231F20"/>
                </a:solidFill>
                <a:latin typeface="Calibri Light"/>
                <a:cs typeface="Calibri Light"/>
              </a:rPr>
              <a:t>repas</a:t>
            </a:r>
            <a:r>
              <a:rPr sz="1200" spc="-5" dirty="0">
                <a:solidFill>
                  <a:srgbClr val="231F20"/>
                </a:solidFill>
                <a:latin typeface="Calibri Light"/>
                <a:cs typeface="Calibri Light"/>
              </a:rPr>
              <a:t> </a:t>
            </a:r>
            <a:r>
              <a:rPr sz="1200" spc="-15" dirty="0">
                <a:solidFill>
                  <a:srgbClr val="231F20"/>
                </a:solidFill>
                <a:latin typeface="Calibri Light"/>
                <a:cs typeface="Calibri Light"/>
              </a:rPr>
              <a:t>avec</a:t>
            </a:r>
            <a:r>
              <a:rPr sz="1200" spc="-5" dirty="0">
                <a:solidFill>
                  <a:srgbClr val="231F20"/>
                </a:solidFill>
                <a:latin typeface="Calibri Light"/>
                <a:cs typeface="Calibri Light"/>
              </a:rPr>
              <a:t> </a:t>
            </a:r>
            <a:r>
              <a:rPr sz="1200" dirty="0">
                <a:solidFill>
                  <a:srgbClr val="231F20"/>
                </a:solidFill>
                <a:latin typeface="Calibri Light"/>
                <a:cs typeface="Calibri Light"/>
              </a:rPr>
              <a:t>des </a:t>
            </a:r>
            <a:r>
              <a:rPr sz="1200" spc="-5" dirty="0">
                <a:solidFill>
                  <a:srgbClr val="231F20"/>
                </a:solidFill>
                <a:latin typeface="Calibri Light"/>
                <a:cs typeface="Calibri Light"/>
              </a:rPr>
              <a:t>cuissons </a:t>
            </a:r>
            <a:r>
              <a:rPr sz="1200" dirty="0">
                <a:solidFill>
                  <a:srgbClr val="231F20"/>
                </a:solidFill>
                <a:latin typeface="Calibri Light"/>
                <a:cs typeface="Calibri Light"/>
              </a:rPr>
              <a:t>sur le grill </a:t>
            </a:r>
            <a:r>
              <a:rPr sz="1200" spc="-5" dirty="0">
                <a:solidFill>
                  <a:srgbClr val="231F20"/>
                </a:solidFill>
                <a:latin typeface="Calibri Light"/>
                <a:cs typeface="Calibri Light"/>
              </a:rPr>
              <a:t>ou </a:t>
            </a:r>
            <a:r>
              <a:rPr sz="1200" spc="-254" dirty="0">
                <a:solidFill>
                  <a:srgbClr val="231F20"/>
                </a:solidFill>
                <a:latin typeface="Calibri Light"/>
                <a:cs typeface="Calibri Light"/>
              </a:rPr>
              <a:t> </a:t>
            </a:r>
            <a:r>
              <a:rPr sz="1200" dirty="0">
                <a:solidFill>
                  <a:srgbClr val="231F20"/>
                </a:solidFill>
                <a:latin typeface="Calibri Light"/>
                <a:cs typeface="Calibri Light"/>
              </a:rPr>
              <a:t>des</a:t>
            </a:r>
            <a:r>
              <a:rPr sz="1200" spc="-5" dirty="0">
                <a:solidFill>
                  <a:srgbClr val="231F20"/>
                </a:solidFill>
                <a:latin typeface="Calibri Light"/>
                <a:cs typeface="Calibri Light"/>
              </a:rPr>
              <a:t> </a:t>
            </a:r>
            <a:r>
              <a:rPr sz="1200" spc="-10" dirty="0">
                <a:solidFill>
                  <a:srgbClr val="231F20"/>
                </a:solidFill>
                <a:latin typeface="Calibri Light"/>
                <a:cs typeface="Calibri Light"/>
              </a:rPr>
              <a:t>crêpes,</a:t>
            </a:r>
            <a:r>
              <a:rPr sz="1200" spc="-5" dirty="0">
                <a:solidFill>
                  <a:srgbClr val="231F20"/>
                </a:solidFill>
                <a:latin typeface="Calibri Light"/>
                <a:cs typeface="Calibri Light"/>
              </a:rPr>
              <a:t> </a:t>
            </a:r>
            <a:r>
              <a:rPr sz="1200" spc="-15" dirty="0">
                <a:solidFill>
                  <a:srgbClr val="231F20"/>
                </a:solidFill>
                <a:latin typeface="Calibri Light"/>
                <a:cs typeface="Calibri Light"/>
              </a:rPr>
              <a:t>avec</a:t>
            </a:r>
            <a:r>
              <a:rPr sz="1200" spc="-5" dirty="0">
                <a:solidFill>
                  <a:srgbClr val="231F20"/>
                </a:solidFill>
                <a:latin typeface="Calibri Light"/>
                <a:cs typeface="Calibri Light"/>
              </a:rPr>
              <a:t> </a:t>
            </a:r>
            <a:r>
              <a:rPr sz="1200" spc="-10" dirty="0">
                <a:solidFill>
                  <a:srgbClr val="231F20"/>
                </a:solidFill>
                <a:latin typeface="Calibri Light"/>
                <a:cs typeface="Calibri Light"/>
              </a:rPr>
              <a:t>rebord</a:t>
            </a:r>
            <a:r>
              <a:rPr sz="1200" dirty="0">
                <a:solidFill>
                  <a:srgbClr val="231F20"/>
                </a:solidFill>
                <a:latin typeface="Calibri Light"/>
                <a:cs typeface="Calibri Light"/>
              </a:rPr>
              <a:t> </a:t>
            </a:r>
            <a:r>
              <a:rPr sz="1200" spc="-5" dirty="0">
                <a:solidFill>
                  <a:srgbClr val="231F20"/>
                </a:solidFill>
                <a:latin typeface="Calibri Light"/>
                <a:cs typeface="Calibri Light"/>
              </a:rPr>
              <a:t>et</a:t>
            </a:r>
            <a:r>
              <a:rPr sz="1200" dirty="0">
                <a:solidFill>
                  <a:srgbClr val="231F20"/>
                </a:solidFill>
                <a:latin typeface="Calibri Light"/>
                <a:cs typeface="Calibri Light"/>
              </a:rPr>
              <a:t> </a:t>
            </a:r>
            <a:r>
              <a:rPr sz="1200" spc="-10" dirty="0">
                <a:solidFill>
                  <a:srgbClr val="231F20"/>
                </a:solidFill>
                <a:latin typeface="Calibri Light"/>
                <a:cs typeface="Calibri Light"/>
              </a:rPr>
              <a:t>revêtement</a:t>
            </a:r>
            <a:r>
              <a:rPr sz="1200" dirty="0">
                <a:solidFill>
                  <a:srgbClr val="231F20"/>
                </a:solidFill>
                <a:latin typeface="Calibri Light"/>
                <a:cs typeface="Calibri Light"/>
              </a:rPr>
              <a:t> </a:t>
            </a:r>
            <a:r>
              <a:rPr sz="1200" spc="-10" dirty="0">
                <a:solidFill>
                  <a:srgbClr val="231F20"/>
                </a:solidFill>
                <a:latin typeface="Calibri Light"/>
                <a:cs typeface="Calibri Light"/>
              </a:rPr>
              <a:t>antiadhésif.</a:t>
            </a:r>
            <a:endParaRPr sz="1200">
              <a:latin typeface="Calibri Light"/>
              <a:cs typeface="Calibri Light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221300" y="6443355"/>
            <a:ext cx="5589270" cy="360680"/>
          </a:xfrm>
          <a:prstGeom prst="rect">
            <a:avLst/>
          </a:prstGeom>
        </p:spPr>
        <p:txBody>
          <a:bodyPr vert="horz" wrap="square" lIns="0" tIns="43180" rIns="0" bIns="0" rtlCol="0">
            <a:spAutoFit/>
          </a:bodyPr>
          <a:lstStyle/>
          <a:p>
            <a:pPr marL="12700" marR="5080">
              <a:lnSpc>
                <a:spcPts val="1200"/>
              </a:lnSpc>
              <a:spcBef>
                <a:spcPts val="340"/>
              </a:spcBef>
            </a:pPr>
            <a:r>
              <a:rPr sz="1200" b="1" spc="-10" dirty="0">
                <a:solidFill>
                  <a:srgbClr val="231F20"/>
                </a:solidFill>
                <a:latin typeface="Calibri"/>
                <a:cs typeface="Calibri"/>
              </a:rPr>
              <a:t>Puissant </a:t>
            </a:r>
            <a:r>
              <a:rPr sz="1200" b="1" dirty="0">
                <a:solidFill>
                  <a:srgbClr val="231F20"/>
                </a:solidFill>
                <a:latin typeface="Calibri"/>
                <a:cs typeface="Calibri"/>
              </a:rPr>
              <a:t>pour une </a:t>
            </a:r>
            <a:r>
              <a:rPr sz="1200" b="1" spc="-5" dirty="0">
                <a:solidFill>
                  <a:srgbClr val="231F20"/>
                </a:solidFill>
                <a:latin typeface="Calibri"/>
                <a:cs typeface="Calibri"/>
              </a:rPr>
              <a:t>cuisson rapide et uniforme </a:t>
            </a:r>
            <a:r>
              <a:rPr sz="1200" dirty="0">
                <a:solidFill>
                  <a:srgbClr val="231F20"/>
                </a:solidFill>
                <a:latin typeface="Calibri Light"/>
                <a:cs typeface="Calibri Light"/>
              </a:rPr>
              <a:t>dans les poêlons </a:t>
            </a:r>
            <a:r>
              <a:rPr sz="1200" spc="-5" dirty="0">
                <a:solidFill>
                  <a:srgbClr val="231F20"/>
                </a:solidFill>
                <a:latin typeface="Calibri Light"/>
                <a:cs typeface="Calibri Light"/>
              </a:rPr>
              <a:t>et </a:t>
            </a:r>
            <a:r>
              <a:rPr sz="1200" dirty="0">
                <a:solidFill>
                  <a:srgbClr val="231F20"/>
                </a:solidFill>
                <a:latin typeface="Calibri Light"/>
                <a:cs typeface="Calibri Light"/>
              </a:rPr>
              <a:t>sur la plaque de </a:t>
            </a:r>
            <a:r>
              <a:rPr sz="1200" spc="-5" dirty="0">
                <a:solidFill>
                  <a:srgbClr val="231F20"/>
                </a:solidFill>
                <a:latin typeface="Calibri Light"/>
                <a:cs typeface="Calibri Light"/>
              </a:rPr>
              <a:t>cuisson </a:t>
            </a:r>
            <a:r>
              <a:rPr sz="1200" spc="-260" dirty="0">
                <a:solidFill>
                  <a:srgbClr val="231F20"/>
                </a:solidFill>
                <a:latin typeface="Calibri Light"/>
                <a:cs typeface="Calibri Light"/>
              </a:rPr>
              <a:t> </a:t>
            </a:r>
            <a:r>
              <a:rPr sz="1200" spc="-10" dirty="0">
                <a:solidFill>
                  <a:srgbClr val="231F20"/>
                </a:solidFill>
                <a:latin typeface="Calibri Light"/>
                <a:cs typeface="Calibri Light"/>
              </a:rPr>
              <a:t>réversible.</a:t>
            </a:r>
            <a:endParaRPr sz="1200">
              <a:latin typeface="Calibri Light"/>
              <a:cs typeface="Calibri Light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221300" y="6900555"/>
            <a:ext cx="5398135" cy="513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" dirty="0">
                <a:solidFill>
                  <a:srgbClr val="231F20"/>
                </a:solidFill>
                <a:latin typeface="Calibri Light"/>
                <a:cs typeface="Calibri Light"/>
              </a:rPr>
              <a:t>Sécurité </a:t>
            </a:r>
            <a:r>
              <a:rPr sz="1200" spc="-10" dirty="0">
                <a:solidFill>
                  <a:srgbClr val="231F20"/>
                </a:solidFill>
                <a:latin typeface="Calibri Light"/>
                <a:cs typeface="Calibri Light"/>
              </a:rPr>
              <a:t>garantie</a:t>
            </a:r>
            <a:r>
              <a:rPr sz="1200" dirty="0">
                <a:solidFill>
                  <a:srgbClr val="231F20"/>
                </a:solidFill>
                <a:latin typeface="Calibri Light"/>
                <a:cs typeface="Calibri Light"/>
              </a:rPr>
              <a:t> </a:t>
            </a:r>
            <a:r>
              <a:rPr sz="1200" spc="-15" dirty="0">
                <a:solidFill>
                  <a:srgbClr val="231F20"/>
                </a:solidFill>
                <a:latin typeface="Calibri Light"/>
                <a:cs typeface="Calibri Light"/>
              </a:rPr>
              <a:t>avec</a:t>
            </a:r>
            <a:r>
              <a:rPr sz="1200" spc="-5" dirty="0">
                <a:solidFill>
                  <a:srgbClr val="231F20"/>
                </a:solidFill>
                <a:latin typeface="Calibri Light"/>
                <a:cs typeface="Calibri Light"/>
              </a:rPr>
              <a:t> </a:t>
            </a:r>
            <a:r>
              <a:rPr sz="1200" dirty="0">
                <a:solidFill>
                  <a:srgbClr val="231F20"/>
                </a:solidFill>
                <a:latin typeface="Calibri Light"/>
                <a:cs typeface="Calibri Light"/>
              </a:rPr>
              <a:t>son</a:t>
            </a:r>
            <a:r>
              <a:rPr sz="1200" spc="-5" dirty="0">
                <a:solidFill>
                  <a:srgbClr val="231F20"/>
                </a:solidFill>
                <a:latin typeface="Calibri Light"/>
                <a:cs typeface="Calibri Light"/>
              </a:rPr>
              <a:t> </a:t>
            </a:r>
            <a:r>
              <a:rPr sz="1200" b="1" spc="-10" dirty="0">
                <a:solidFill>
                  <a:srgbClr val="231F20"/>
                </a:solidFill>
                <a:latin typeface="Calibri"/>
                <a:cs typeface="Calibri"/>
              </a:rPr>
              <a:t>interrupteur</a:t>
            </a:r>
            <a:r>
              <a:rPr sz="1200" b="1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200" b="1" spc="-10" dirty="0">
                <a:solidFill>
                  <a:srgbClr val="231F20"/>
                </a:solidFill>
                <a:latin typeface="Calibri"/>
                <a:cs typeface="Calibri"/>
              </a:rPr>
              <a:t>marche/arrêt</a:t>
            </a:r>
            <a:r>
              <a:rPr sz="1200" b="1" spc="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200" spc="-5" dirty="0">
                <a:solidFill>
                  <a:srgbClr val="231F20"/>
                </a:solidFill>
                <a:latin typeface="Calibri Light"/>
                <a:cs typeface="Calibri Light"/>
              </a:rPr>
              <a:t>et</a:t>
            </a:r>
            <a:r>
              <a:rPr sz="1200" dirty="0">
                <a:solidFill>
                  <a:srgbClr val="231F20"/>
                </a:solidFill>
                <a:latin typeface="Calibri Light"/>
                <a:cs typeface="Calibri Light"/>
              </a:rPr>
              <a:t> ses pieds </a:t>
            </a:r>
            <a:r>
              <a:rPr sz="1200" spc="-5" dirty="0">
                <a:solidFill>
                  <a:srgbClr val="231F20"/>
                </a:solidFill>
                <a:latin typeface="Calibri Light"/>
                <a:cs typeface="Calibri Light"/>
              </a:rPr>
              <a:t>antidérapants.</a:t>
            </a:r>
            <a:endParaRPr sz="1200">
              <a:latin typeface="Calibri Light"/>
              <a:cs typeface="Calibri Light"/>
            </a:endParaRPr>
          </a:p>
          <a:p>
            <a:pPr marL="12700">
              <a:lnSpc>
                <a:spcPct val="100000"/>
              </a:lnSpc>
              <a:spcBef>
                <a:spcPts val="960"/>
              </a:spcBef>
            </a:pPr>
            <a:r>
              <a:rPr sz="1200" b="1" spc="-10" dirty="0">
                <a:solidFill>
                  <a:srgbClr val="231F20"/>
                </a:solidFill>
                <a:latin typeface="Calibri"/>
                <a:cs typeface="Calibri"/>
              </a:rPr>
              <a:t>Facile</a:t>
            </a:r>
            <a:r>
              <a:rPr sz="1200" b="1" spc="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200" b="1" dirty="0">
                <a:solidFill>
                  <a:srgbClr val="231F20"/>
                </a:solidFill>
                <a:latin typeface="Calibri"/>
                <a:cs typeface="Calibri"/>
              </a:rPr>
              <a:t>à</a:t>
            </a:r>
            <a:r>
              <a:rPr sz="1200" b="1" spc="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200" b="1" spc="-25" dirty="0">
                <a:solidFill>
                  <a:srgbClr val="231F20"/>
                </a:solidFill>
                <a:latin typeface="Calibri"/>
                <a:cs typeface="Calibri"/>
              </a:rPr>
              <a:t>nettoyer,</a:t>
            </a:r>
            <a:r>
              <a:rPr sz="1200" b="1" spc="-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231F20"/>
                </a:solidFill>
                <a:latin typeface="Calibri Light"/>
                <a:cs typeface="Calibri Light"/>
              </a:rPr>
              <a:t>les</a:t>
            </a:r>
            <a:r>
              <a:rPr sz="1200" spc="5" dirty="0">
                <a:solidFill>
                  <a:srgbClr val="231F20"/>
                </a:solidFill>
                <a:latin typeface="Calibri Light"/>
                <a:cs typeface="Calibri Light"/>
              </a:rPr>
              <a:t> </a:t>
            </a:r>
            <a:r>
              <a:rPr sz="1200" dirty="0">
                <a:solidFill>
                  <a:srgbClr val="231F20"/>
                </a:solidFill>
                <a:latin typeface="Calibri Light"/>
                <a:cs typeface="Calibri Light"/>
              </a:rPr>
              <a:t>poêlons</a:t>
            </a:r>
            <a:r>
              <a:rPr sz="1200" spc="10" dirty="0">
                <a:solidFill>
                  <a:srgbClr val="231F20"/>
                </a:solidFill>
                <a:latin typeface="Calibri Light"/>
                <a:cs typeface="Calibri Light"/>
              </a:rPr>
              <a:t> </a:t>
            </a:r>
            <a:r>
              <a:rPr sz="1200" spc="-5" dirty="0">
                <a:solidFill>
                  <a:srgbClr val="231F20"/>
                </a:solidFill>
                <a:latin typeface="Calibri Light"/>
                <a:cs typeface="Calibri Light"/>
              </a:rPr>
              <a:t>et</a:t>
            </a:r>
            <a:r>
              <a:rPr sz="1200" spc="5" dirty="0">
                <a:solidFill>
                  <a:srgbClr val="231F20"/>
                </a:solidFill>
                <a:latin typeface="Calibri Light"/>
                <a:cs typeface="Calibri Light"/>
              </a:rPr>
              <a:t> </a:t>
            </a:r>
            <a:r>
              <a:rPr sz="1200" dirty="0">
                <a:solidFill>
                  <a:srgbClr val="231F20"/>
                </a:solidFill>
                <a:latin typeface="Calibri Light"/>
                <a:cs typeface="Calibri Light"/>
              </a:rPr>
              <a:t>la</a:t>
            </a:r>
            <a:r>
              <a:rPr sz="1200" spc="5" dirty="0">
                <a:solidFill>
                  <a:srgbClr val="231F20"/>
                </a:solidFill>
                <a:latin typeface="Calibri Light"/>
                <a:cs typeface="Calibri Light"/>
              </a:rPr>
              <a:t> </a:t>
            </a:r>
            <a:r>
              <a:rPr sz="1200" dirty="0">
                <a:solidFill>
                  <a:srgbClr val="231F20"/>
                </a:solidFill>
                <a:latin typeface="Calibri Light"/>
                <a:cs typeface="Calibri Light"/>
              </a:rPr>
              <a:t>plaque</a:t>
            </a:r>
            <a:r>
              <a:rPr sz="1200" spc="5" dirty="0">
                <a:solidFill>
                  <a:srgbClr val="231F20"/>
                </a:solidFill>
                <a:latin typeface="Calibri Light"/>
                <a:cs typeface="Calibri Light"/>
              </a:rPr>
              <a:t> </a:t>
            </a:r>
            <a:r>
              <a:rPr sz="1200" dirty="0">
                <a:solidFill>
                  <a:srgbClr val="231F20"/>
                </a:solidFill>
                <a:latin typeface="Calibri Light"/>
                <a:cs typeface="Calibri Light"/>
              </a:rPr>
              <a:t>de</a:t>
            </a:r>
            <a:r>
              <a:rPr sz="1200" spc="10" dirty="0">
                <a:solidFill>
                  <a:srgbClr val="231F20"/>
                </a:solidFill>
                <a:latin typeface="Calibri Light"/>
                <a:cs typeface="Calibri Light"/>
              </a:rPr>
              <a:t> </a:t>
            </a:r>
            <a:r>
              <a:rPr sz="1200" spc="-5" dirty="0">
                <a:solidFill>
                  <a:srgbClr val="231F20"/>
                </a:solidFill>
                <a:latin typeface="Calibri Light"/>
                <a:cs typeface="Calibri Light"/>
              </a:rPr>
              <a:t>cuisson</a:t>
            </a:r>
            <a:r>
              <a:rPr sz="1200" dirty="0">
                <a:solidFill>
                  <a:srgbClr val="231F20"/>
                </a:solidFill>
                <a:latin typeface="Calibri Light"/>
                <a:cs typeface="Calibri Light"/>
              </a:rPr>
              <a:t> </a:t>
            </a:r>
            <a:r>
              <a:rPr sz="1200" spc="-5" dirty="0">
                <a:solidFill>
                  <a:srgbClr val="231F20"/>
                </a:solidFill>
                <a:latin typeface="Calibri Light"/>
                <a:cs typeface="Calibri Light"/>
              </a:rPr>
              <a:t>amovible</a:t>
            </a:r>
            <a:r>
              <a:rPr sz="1200" spc="5" dirty="0">
                <a:solidFill>
                  <a:srgbClr val="231F20"/>
                </a:solidFill>
                <a:latin typeface="Calibri Light"/>
                <a:cs typeface="Calibri Light"/>
              </a:rPr>
              <a:t> </a:t>
            </a:r>
            <a:r>
              <a:rPr sz="1200" spc="-5" dirty="0">
                <a:solidFill>
                  <a:srgbClr val="231F20"/>
                </a:solidFill>
                <a:latin typeface="Calibri Light"/>
                <a:cs typeface="Calibri Light"/>
              </a:rPr>
              <a:t>passent</a:t>
            </a:r>
            <a:r>
              <a:rPr sz="1200" spc="5" dirty="0">
                <a:solidFill>
                  <a:srgbClr val="231F20"/>
                </a:solidFill>
                <a:latin typeface="Calibri Light"/>
                <a:cs typeface="Calibri Light"/>
              </a:rPr>
              <a:t> </a:t>
            </a:r>
            <a:r>
              <a:rPr sz="1200" dirty="0">
                <a:solidFill>
                  <a:srgbClr val="231F20"/>
                </a:solidFill>
                <a:latin typeface="Calibri Light"/>
                <a:cs typeface="Calibri Light"/>
              </a:rPr>
              <a:t>au</a:t>
            </a:r>
            <a:r>
              <a:rPr sz="1200" spc="10" dirty="0">
                <a:solidFill>
                  <a:srgbClr val="231F20"/>
                </a:solidFill>
                <a:latin typeface="Calibri Light"/>
                <a:cs typeface="Calibri Light"/>
              </a:rPr>
              <a:t> </a:t>
            </a:r>
            <a:r>
              <a:rPr sz="1200" spc="-10" dirty="0">
                <a:solidFill>
                  <a:srgbClr val="231F20"/>
                </a:solidFill>
                <a:latin typeface="Calibri Light"/>
                <a:cs typeface="Calibri Light"/>
              </a:rPr>
              <a:t>lave-vaisselle.</a:t>
            </a:r>
            <a:endParaRPr sz="1200">
              <a:latin typeface="Calibri Light"/>
              <a:cs typeface="Calibri Light"/>
            </a:endParaRPr>
          </a:p>
        </p:txBody>
      </p:sp>
      <p:pic>
        <p:nvPicPr>
          <p:cNvPr id="14" name="object 14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6541439" y="9973820"/>
            <a:ext cx="524243" cy="515109"/>
          </a:xfrm>
          <a:prstGeom prst="rect">
            <a:avLst/>
          </a:prstGeom>
        </p:spPr>
      </p:pic>
      <p:sp>
        <p:nvSpPr>
          <p:cNvPr id="15" name="object 15"/>
          <p:cNvSpPr txBox="1"/>
          <p:nvPr/>
        </p:nvSpPr>
        <p:spPr>
          <a:xfrm>
            <a:off x="6613291" y="10441171"/>
            <a:ext cx="833119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25" dirty="0">
                <a:solidFill>
                  <a:srgbClr val="FFFDE7"/>
                </a:solidFill>
                <a:latin typeface="Times New Roman"/>
                <a:cs typeface="Times New Roman"/>
                <a:hlinkClick r:id="rId6"/>
              </a:rPr>
              <a:t>www.frifri.be</a:t>
            </a:r>
            <a:endParaRPr sz="1200">
              <a:latin typeface="Times New Roman"/>
              <a:cs typeface="Times New Roman"/>
            </a:endParaRPr>
          </a:p>
        </p:txBody>
      </p:sp>
      <p:grpSp>
        <p:nvGrpSpPr>
          <p:cNvPr id="16" name="object 16"/>
          <p:cNvGrpSpPr/>
          <p:nvPr/>
        </p:nvGrpSpPr>
        <p:grpSpPr>
          <a:xfrm>
            <a:off x="395999" y="7790846"/>
            <a:ext cx="5307965" cy="1023619"/>
            <a:chOff x="395999" y="7790846"/>
            <a:chExt cx="5307965" cy="1023619"/>
          </a:xfrm>
        </p:grpSpPr>
        <p:pic>
          <p:nvPicPr>
            <p:cNvPr id="17" name="object 17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395999" y="7810134"/>
              <a:ext cx="1314933" cy="824996"/>
            </a:xfrm>
            <a:prstGeom prst="rect">
              <a:avLst/>
            </a:prstGeom>
          </p:spPr>
        </p:pic>
        <p:pic>
          <p:nvPicPr>
            <p:cNvPr id="18" name="object 18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2294792" y="7938267"/>
              <a:ext cx="1318290" cy="630232"/>
            </a:xfrm>
            <a:prstGeom prst="rect">
              <a:avLst/>
            </a:prstGeom>
          </p:spPr>
        </p:pic>
        <p:pic>
          <p:nvPicPr>
            <p:cNvPr id="19" name="object 19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4998453" y="7937012"/>
              <a:ext cx="704920" cy="706467"/>
            </a:xfrm>
            <a:prstGeom prst="rect">
              <a:avLst/>
            </a:prstGeom>
          </p:spPr>
        </p:pic>
        <p:pic>
          <p:nvPicPr>
            <p:cNvPr id="20" name="object 20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4230013" y="7790846"/>
              <a:ext cx="704907" cy="1023160"/>
            </a:xfrm>
            <a:prstGeom prst="rect">
              <a:avLst/>
            </a:prstGeom>
          </p:spPr>
        </p:pic>
      </p:grpSp>
      <p:sp>
        <p:nvSpPr>
          <p:cNvPr id="21" name="object 21"/>
          <p:cNvSpPr txBox="1"/>
          <p:nvPr/>
        </p:nvSpPr>
        <p:spPr>
          <a:xfrm>
            <a:off x="4242236" y="8843635"/>
            <a:ext cx="140589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10" dirty="0">
                <a:solidFill>
                  <a:srgbClr val="231F20"/>
                </a:solidFill>
                <a:latin typeface="Calibri"/>
                <a:cs typeface="Calibri"/>
              </a:rPr>
              <a:t>Répartition</a:t>
            </a:r>
            <a:r>
              <a:rPr sz="1200" b="1" spc="-3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200" b="1" spc="-10" dirty="0">
                <a:solidFill>
                  <a:srgbClr val="231F20"/>
                </a:solidFill>
                <a:latin typeface="Calibri"/>
                <a:cs typeface="Calibri"/>
              </a:rPr>
              <a:t>conviviale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2335535" y="8834506"/>
            <a:ext cx="132524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97155" marR="90170" algn="ctr">
              <a:lnSpc>
                <a:spcPct val="100000"/>
              </a:lnSpc>
              <a:spcBef>
                <a:spcPts val="100"/>
              </a:spcBef>
            </a:pPr>
            <a:r>
              <a:rPr sz="1200" b="1" spc="-5" dirty="0">
                <a:solidFill>
                  <a:srgbClr val="231F20"/>
                </a:solidFill>
                <a:latin typeface="Calibri"/>
                <a:cs typeface="Calibri"/>
              </a:rPr>
              <a:t>Plaque</a:t>
            </a:r>
            <a:r>
              <a:rPr sz="1200" b="1" spc="-5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200" b="1" dirty="0">
                <a:solidFill>
                  <a:srgbClr val="231F20"/>
                </a:solidFill>
                <a:latin typeface="Calibri"/>
                <a:cs typeface="Calibri"/>
              </a:rPr>
              <a:t>de</a:t>
            </a:r>
            <a:r>
              <a:rPr sz="1200" b="1" spc="-4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200" b="1" spc="-5" dirty="0">
                <a:solidFill>
                  <a:srgbClr val="231F20"/>
                </a:solidFill>
                <a:latin typeface="Calibri"/>
                <a:cs typeface="Calibri"/>
              </a:rPr>
              <a:t>cuisson </a:t>
            </a:r>
            <a:r>
              <a:rPr sz="1200" b="1" spc="-254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200" b="1" spc="-10" dirty="0">
                <a:solidFill>
                  <a:srgbClr val="231F20"/>
                </a:solidFill>
                <a:latin typeface="Calibri"/>
                <a:cs typeface="Calibri"/>
              </a:rPr>
              <a:t>réversible</a:t>
            </a:r>
            <a:endParaRPr sz="120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</a:pPr>
            <a:r>
              <a:rPr sz="1200" spc="-5" dirty="0">
                <a:solidFill>
                  <a:srgbClr val="231F20"/>
                </a:solidFill>
                <a:latin typeface="Calibri Light"/>
                <a:cs typeface="Calibri Light"/>
              </a:rPr>
              <a:t>(grill-plancha/crêpes)</a:t>
            </a:r>
            <a:endParaRPr sz="1200">
              <a:latin typeface="Calibri Light"/>
              <a:cs typeface="Calibri Light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352558" y="8852763"/>
            <a:ext cx="127825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15900" marR="208279" indent="-635" algn="ctr">
              <a:lnSpc>
                <a:spcPct val="100000"/>
              </a:lnSpc>
              <a:spcBef>
                <a:spcPts val="100"/>
              </a:spcBef>
            </a:pPr>
            <a:r>
              <a:rPr sz="1200" b="1" spc="-10" dirty="0">
                <a:solidFill>
                  <a:srgbClr val="231F20"/>
                </a:solidFill>
                <a:latin typeface="Calibri"/>
                <a:cs typeface="Calibri"/>
              </a:rPr>
              <a:t>Interrupteur </a:t>
            </a:r>
            <a:r>
              <a:rPr sz="1200" b="1" spc="-5" dirty="0">
                <a:solidFill>
                  <a:srgbClr val="231F20"/>
                </a:solidFill>
                <a:latin typeface="Calibri"/>
                <a:cs typeface="Calibri"/>
              </a:rPr>
              <a:t> ma</a:t>
            </a:r>
            <a:r>
              <a:rPr sz="1200" b="1" spc="-20" dirty="0">
                <a:solidFill>
                  <a:srgbClr val="231F20"/>
                </a:solidFill>
                <a:latin typeface="Calibri"/>
                <a:cs typeface="Calibri"/>
              </a:rPr>
              <a:t>r</a:t>
            </a:r>
            <a:r>
              <a:rPr sz="1200" b="1" spc="-5" dirty="0">
                <a:solidFill>
                  <a:srgbClr val="231F20"/>
                </a:solidFill>
                <a:latin typeface="Calibri"/>
                <a:cs typeface="Calibri"/>
              </a:rPr>
              <a:t>che</a:t>
            </a:r>
            <a:r>
              <a:rPr sz="1200" b="1" spc="-30" dirty="0">
                <a:solidFill>
                  <a:srgbClr val="231F20"/>
                </a:solidFill>
                <a:latin typeface="Calibri"/>
                <a:cs typeface="Calibri"/>
              </a:rPr>
              <a:t>/</a:t>
            </a:r>
            <a:r>
              <a:rPr sz="1200" b="1" dirty="0">
                <a:solidFill>
                  <a:srgbClr val="231F20"/>
                </a:solidFill>
                <a:latin typeface="Calibri"/>
                <a:cs typeface="Calibri"/>
              </a:rPr>
              <a:t>ar</a:t>
            </a:r>
            <a:r>
              <a:rPr sz="1200" b="1" spc="-15" dirty="0">
                <a:solidFill>
                  <a:srgbClr val="231F20"/>
                </a:solidFill>
                <a:latin typeface="Calibri"/>
                <a:cs typeface="Calibri"/>
              </a:rPr>
              <a:t>r</a:t>
            </a:r>
            <a:r>
              <a:rPr sz="1200" b="1" spc="-10" dirty="0">
                <a:solidFill>
                  <a:srgbClr val="231F20"/>
                </a:solidFill>
                <a:latin typeface="Calibri"/>
                <a:cs typeface="Calibri"/>
              </a:rPr>
              <a:t>ê</a:t>
            </a:r>
            <a:r>
              <a:rPr sz="1200" b="1" dirty="0">
                <a:solidFill>
                  <a:srgbClr val="231F20"/>
                </a:solidFill>
                <a:latin typeface="Calibri"/>
                <a:cs typeface="Calibri"/>
              </a:rPr>
              <a:t>t</a:t>
            </a:r>
            <a:endParaRPr sz="120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</a:pPr>
            <a:r>
              <a:rPr sz="1200" b="1" spc="-5" dirty="0">
                <a:solidFill>
                  <a:srgbClr val="231F20"/>
                </a:solidFill>
                <a:latin typeface="Calibri"/>
                <a:cs typeface="Calibri"/>
              </a:rPr>
              <a:t>Pieds</a:t>
            </a:r>
            <a:r>
              <a:rPr sz="1200" b="1" spc="-3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200" b="1" spc="-10" dirty="0">
                <a:solidFill>
                  <a:srgbClr val="231F20"/>
                </a:solidFill>
                <a:latin typeface="Calibri"/>
                <a:cs typeface="Calibri"/>
              </a:rPr>
              <a:t>antidérapants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6557355" y="2401528"/>
            <a:ext cx="71564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41275">
              <a:lnSpc>
                <a:spcPct val="100000"/>
              </a:lnSpc>
              <a:spcBef>
                <a:spcPts val="100"/>
              </a:spcBef>
            </a:pPr>
            <a:r>
              <a:rPr sz="1200" b="1" spc="-10" dirty="0">
                <a:solidFill>
                  <a:srgbClr val="231F20"/>
                </a:solidFill>
                <a:latin typeface="Calibri"/>
                <a:cs typeface="Calibri"/>
              </a:rPr>
              <a:t>Puissant </a:t>
            </a:r>
            <a:r>
              <a:rPr sz="1200" b="1" dirty="0">
                <a:solidFill>
                  <a:srgbClr val="231F20"/>
                </a:solidFill>
                <a:latin typeface="Calibri"/>
                <a:cs typeface="Calibri"/>
              </a:rPr>
              <a:t>: </a:t>
            </a:r>
            <a:r>
              <a:rPr sz="1200" b="1" spc="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200" b="1" dirty="0">
                <a:solidFill>
                  <a:srgbClr val="231F20"/>
                </a:solidFill>
                <a:latin typeface="Calibri"/>
                <a:cs typeface="Calibri"/>
              </a:rPr>
              <a:t>1300 </a:t>
            </a:r>
            <a:r>
              <a:rPr sz="1200" b="1" spc="-15" dirty="0">
                <a:solidFill>
                  <a:srgbClr val="231F20"/>
                </a:solidFill>
                <a:latin typeface="Calibri"/>
                <a:cs typeface="Calibri"/>
              </a:rPr>
              <a:t>wa</a:t>
            </a:r>
            <a:r>
              <a:rPr sz="1200" b="1" spc="-20" dirty="0">
                <a:solidFill>
                  <a:srgbClr val="231F20"/>
                </a:solidFill>
                <a:latin typeface="Calibri"/>
                <a:cs typeface="Calibri"/>
              </a:rPr>
              <a:t>tts</a:t>
            </a:r>
            <a:endParaRPr sz="1200">
              <a:latin typeface="Calibri"/>
              <a:cs typeface="Calibri"/>
            </a:endParaRPr>
          </a:p>
        </p:txBody>
      </p:sp>
      <p:grpSp>
        <p:nvGrpSpPr>
          <p:cNvPr id="25" name="object 25"/>
          <p:cNvGrpSpPr/>
          <p:nvPr/>
        </p:nvGrpSpPr>
        <p:grpSpPr>
          <a:xfrm>
            <a:off x="5023106" y="306327"/>
            <a:ext cx="2477770" cy="10170795"/>
            <a:chOff x="5023106" y="306327"/>
            <a:chExt cx="2477770" cy="10170795"/>
          </a:xfrm>
        </p:grpSpPr>
        <p:pic>
          <p:nvPicPr>
            <p:cNvPr id="26" name="object 26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6561750" y="1607591"/>
              <a:ext cx="732176" cy="732167"/>
            </a:xfrm>
            <a:prstGeom prst="rect">
              <a:avLst/>
            </a:prstGeom>
          </p:spPr>
        </p:pic>
        <p:pic>
          <p:nvPicPr>
            <p:cNvPr id="27" name="object 27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6551955" y="7324776"/>
              <a:ext cx="732176" cy="732166"/>
            </a:xfrm>
            <a:prstGeom prst="rect">
              <a:avLst/>
            </a:prstGeom>
          </p:spPr>
        </p:pic>
        <p:pic>
          <p:nvPicPr>
            <p:cNvPr id="28" name="object 28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7028832" y="9959647"/>
              <a:ext cx="471800" cy="517091"/>
            </a:xfrm>
            <a:prstGeom prst="rect">
              <a:avLst/>
            </a:prstGeom>
          </p:spPr>
        </p:pic>
        <p:pic>
          <p:nvPicPr>
            <p:cNvPr id="29" name="object 29"/>
            <p:cNvPicPr/>
            <p:nvPr/>
          </p:nvPicPr>
          <p:blipFill>
            <a:blip r:embed="rId14" cstate="print"/>
            <a:stretch>
              <a:fillRect/>
            </a:stretch>
          </p:blipFill>
          <p:spPr>
            <a:xfrm>
              <a:off x="5023106" y="306327"/>
              <a:ext cx="877277" cy="877394"/>
            </a:xfrm>
            <a:prstGeom prst="rect">
              <a:avLst/>
            </a:prstGeom>
          </p:spPr>
        </p:pic>
        <p:sp>
          <p:nvSpPr>
            <p:cNvPr id="30" name="object 30"/>
            <p:cNvSpPr/>
            <p:nvPr/>
          </p:nvSpPr>
          <p:spPr>
            <a:xfrm>
              <a:off x="6489182" y="3269501"/>
              <a:ext cx="864869" cy="756285"/>
            </a:xfrm>
            <a:custGeom>
              <a:avLst/>
              <a:gdLst/>
              <a:ahLst/>
              <a:cxnLst/>
              <a:rect l="l" t="t" r="r" b="b"/>
              <a:pathLst>
                <a:path w="864870" h="756285">
                  <a:moveTo>
                    <a:pt x="254025" y="0"/>
                  </a:moveTo>
                  <a:lnTo>
                    <a:pt x="205292" y="5007"/>
                  </a:lnTo>
                  <a:lnTo>
                    <a:pt x="160684" y="19207"/>
                  </a:lnTo>
                  <a:lnTo>
                    <a:pt x="120631" y="41364"/>
                  </a:lnTo>
                  <a:lnTo>
                    <a:pt x="85561" y="70243"/>
                  </a:lnTo>
                  <a:lnTo>
                    <a:pt x="55904" y="104608"/>
                  </a:lnTo>
                  <a:lnTo>
                    <a:pt x="32090" y="143225"/>
                  </a:lnTo>
                  <a:lnTo>
                    <a:pt x="14548" y="184859"/>
                  </a:lnTo>
                  <a:lnTo>
                    <a:pt x="3708" y="228275"/>
                  </a:lnTo>
                  <a:lnTo>
                    <a:pt x="0" y="272237"/>
                  </a:lnTo>
                  <a:lnTo>
                    <a:pt x="5374" y="314138"/>
                  </a:lnTo>
                  <a:lnTo>
                    <a:pt x="20486" y="357393"/>
                  </a:lnTo>
                  <a:lnTo>
                    <a:pt x="43820" y="401359"/>
                  </a:lnTo>
                  <a:lnTo>
                    <a:pt x="73859" y="445397"/>
                  </a:lnTo>
                  <a:lnTo>
                    <a:pt x="109089" y="488865"/>
                  </a:lnTo>
                  <a:lnTo>
                    <a:pt x="147991" y="531123"/>
                  </a:lnTo>
                  <a:lnTo>
                    <a:pt x="189052" y="571530"/>
                  </a:lnTo>
                  <a:lnTo>
                    <a:pt x="230754" y="609445"/>
                  </a:lnTo>
                  <a:lnTo>
                    <a:pt x="271581" y="644229"/>
                  </a:lnTo>
                  <a:lnTo>
                    <a:pt x="310017" y="675240"/>
                  </a:lnTo>
                  <a:lnTo>
                    <a:pt x="344547" y="701837"/>
                  </a:lnTo>
                  <a:lnTo>
                    <a:pt x="395823" y="739228"/>
                  </a:lnTo>
                  <a:lnTo>
                    <a:pt x="424357" y="755764"/>
                  </a:lnTo>
                  <a:lnTo>
                    <a:pt x="440270" y="755764"/>
                  </a:lnTo>
                  <a:lnTo>
                    <a:pt x="490973" y="723380"/>
                  </a:lnTo>
                  <a:lnTo>
                    <a:pt x="554610" y="675240"/>
                  </a:lnTo>
                  <a:lnTo>
                    <a:pt x="593047" y="644229"/>
                  </a:lnTo>
                  <a:lnTo>
                    <a:pt x="633874" y="609445"/>
                  </a:lnTo>
                  <a:lnTo>
                    <a:pt x="637099" y="606513"/>
                  </a:lnTo>
                  <a:lnTo>
                    <a:pt x="342785" y="606513"/>
                  </a:lnTo>
                  <a:lnTo>
                    <a:pt x="331601" y="605230"/>
                  </a:lnTo>
                  <a:lnTo>
                    <a:pt x="297066" y="583087"/>
                  </a:lnTo>
                  <a:lnTo>
                    <a:pt x="285089" y="554964"/>
                  </a:lnTo>
                  <a:lnTo>
                    <a:pt x="285186" y="542206"/>
                  </a:lnTo>
                  <a:lnTo>
                    <a:pt x="286632" y="529748"/>
                  </a:lnTo>
                  <a:lnTo>
                    <a:pt x="289336" y="517595"/>
                  </a:lnTo>
                  <a:lnTo>
                    <a:pt x="293204" y="505752"/>
                  </a:lnTo>
                  <a:lnTo>
                    <a:pt x="274673" y="503054"/>
                  </a:lnTo>
                  <a:lnTo>
                    <a:pt x="235613" y="495943"/>
                  </a:lnTo>
                  <a:lnTo>
                    <a:pt x="187764" y="482677"/>
                  </a:lnTo>
                  <a:lnTo>
                    <a:pt x="154393" y="462953"/>
                  </a:lnTo>
                  <a:lnTo>
                    <a:pt x="151777" y="455320"/>
                  </a:lnTo>
                  <a:lnTo>
                    <a:pt x="152730" y="448233"/>
                  </a:lnTo>
                  <a:lnTo>
                    <a:pt x="172416" y="394087"/>
                  </a:lnTo>
                  <a:lnTo>
                    <a:pt x="201599" y="360629"/>
                  </a:lnTo>
                  <a:lnTo>
                    <a:pt x="237851" y="338702"/>
                  </a:lnTo>
                  <a:lnTo>
                    <a:pt x="258810" y="327992"/>
                  </a:lnTo>
                  <a:lnTo>
                    <a:pt x="281838" y="315556"/>
                  </a:lnTo>
                  <a:lnTo>
                    <a:pt x="300596" y="268693"/>
                  </a:lnTo>
                  <a:lnTo>
                    <a:pt x="296341" y="263842"/>
                  </a:lnTo>
                  <a:lnTo>
                    <a:pt x="292239" y="258533"/>
                  </a:lnTo>
                  <a:lnTo>
                    <a:pt x="269416" y="214941"/>
                  </a:lnTo>
                  <a:lnTo>
                    <a:pt x="262001" y="173863"/>
                  </a:lnTo>
                  <a:lnTo>
                    <a:pt x="268688" y="136101"/>
                  </a:lnTo>
                  <a:lnTo>
                    <a:pt x="287046" y="104882"/>
                  </a:lnTo>
                  <a:lnTo>
                    <a:pt x="314523" y="83637"/>
                  </a:lnTo>
                  <a:lnTo>
                    <a:pt x="348564" y="75793"/>
                  </a:lnTo>
                  <a:lnTo>
                    <a:pt x="425504" y="75793"/>
                  </a:lnTo>
                  <a:lnTo>
                    <a:pt x="403226" y="53213"/>
                  </a:lnTo>
                  <a:lnTo>
                    <a:pt x="364394" y="26625"/>
                  </a:lnTo>
                  <a:lnTo>
                    <a:pt x="314952" y="7400"/>
                  </a:lnTo>
                  <a:lnTo>
                    <a:pt x="254025" y="0"/>
                  </a:lnTo>
                  <a:close/>
                </a:path>
                <a:path w="864870" h="756285">
                  <a:moveTo>
                    <a:pt x="538441" y="543242"/>
                  </a:moveTo>
                  <a:lnTo>
                    <a:pt x="538822" y="546976"/>
                  </a:lnTo>
                  <a:lnTo>
                    <a:pt x="538936" y="554964"/>
                  </a:lnTo>
                  <a:lnTo>
                    <a:pt x="537599" y="564566"/>
                  </a:lnTo>
                  <a:lnTo>
                    <a:pt x="512397" y="596376"/>
                  </a:lnTo>
                  <a:lnTo>
                    <a:pt x="481279" y="606513"/>
                  </a:lnTo>
                  <a:lnTo>
                    <a:pt x="637099" y="606513"/>
                  </a:lnTo>
                  <a:lnTo>
                    <a:pt x="675576" y="571530"/>
                  </a:lnTo>
                  <a:lnTo>
                    <a:pt x="704143" y="543417"/>
                  </a:lnTo>
                  <a:lnTo>
                    <a:pt x="557722" y="543417"/>
                  </a:lnTo>
                  <a:lnTo>
                    <a:pt x="538441" y="543242"/>
                  </a:lnTo>
                  <a:close/>
                </a:path>
                <a:path w="864870" h="756285">
                  <a:moveTo>
                    <a:pt x="812298" y="110413"/>
                  </a:moveTo>
                  <a:lnTo>
                    <a:pt x="521677" y="110413"/>
                  </a:lnTo>
                  <a:lnTo>
                    <a:pt x="541555" y="112362"/>
                  </a:lnTo>
                  <a:lnTo>
                    <a:pt x="559852" y="117952"/>
                  </a:lnTo>
                  <a:lnTo>
                    <a:pt x="603413" y="152709"/>
                  </a:lnTo>
                  <a:lnTo>
                    <a:pt x="622329" y="186855"/>
                  </a:lnTo>
                  <a:lnTo>
                    <a:pt x="635532" y="244478"/>
                  </a:lnTo>
                  <a:lnTo>
                    <a:pt x="635322" y="284781"/>
                  </a:lnTo>
                  <a:lnTo>
                    <a:pt x="627880" y="325241"/>
                  </a:lnTo>
                  <a:lnTo>
                    <a:pt x="612927" y="364058"/>
                  </a:lnTo>
                  <a:lnTo>
                    <a:pt x="626889" y="374204"/>
                  </a:lnTo>
                  <a:lnTo>
                    <a:pt x="661250" y="407504"/>
                  </a:lnTo>
                  <a:lnTo>
                    <a:pt x="684198" y="449316"/>
                  </a:lnTo>
                  <a:lnTo>
                    <a:pt x="694791" y="501777"/>
                  </a:lnTo>
                  <a:lnTo>
                    <a:pt x="692566" y="511757"/>
                  </a:lnTo>
                  <a:lnTo>
                    <a:pt x="659263" y="535770"/>
                  </a:lnTo>
                  <a:lnTo>
                    <a:pt x="600964" y="542821"/>
                  </a:lnTo>
                  <a:lnTo>
                    <a:pt x="557722" y="543417"/>
                  </a:lnTo>
                  <a:lnTo>
                    <a:pt x="704143" y="543417"/>
                  </a:lnTo>
                  <a:lnTo>
                    <a:pt x="755539" y="488865"/>
                  </a:lnTo>
                  <a:lnTo>
                    <a:pt x="790768" y="445397"/>
                  </a:lnTo>
                  <a:lnTo>
                    <a:pt x="820808" y="401359"/>
                  </a:lnTo>
                  <a:lnTo>
                    <a:pt x="844142" y="357393"/>
                  </a:lnTo>
                  <a:lnTo>
                    <a:pt x="859254" y="314138"/>
                  </a:lnTo>
                  <a:lnTo>
                    <a:pt x="864628" y="272237"/>
                  </a:lnTo>
                  <a:lnTo>
                    <a:pt x="860919" y="228275"/>
                  </a:lnTo>
                  <a:lnTo>
                    <a:pt x="850078" y="184859"/>
                  </a:lnTo>
                  <a:lnTo>
                    <a:pt x="832534" y="143225"/>
                  </a:lnTo>
                  <a:lnTo>
                    <a:pt x="812298" y="110413"/>
                  </a:lnTo>
                  <a:close/>
                </a:path>
                <a:path w="864870" h="756285">
                  <a:moveTo>
                    <a:pt x="425504" y="75793"/>
                  </a:moveTo>
                  <a:lnTo>
                    <a:pt x="348564" y="75793"/>
                  </a:lnTo>
                  <a:lnTo>
                    <a:pt x="382602" y="83637"/>
                  </a:lnTo>
                  <a:lnTo>
                    <a:pt x="410075" y="104882"/>
                  </a:lnTo>
                  <a:lnTo>
                    <a:pt x="428429" y="136101"/>
                  </a:lnTo>
                  <a:lnTo>
                    <a:pt x="435114" y="173863"/>
                  </a:lnTo>
                  <a:lnTo>
                    <a:pt x="433438" y="194148"/>
                  </a:lnTo>
                  <a:lnTo>
                    <a:pt x="421029" y="234241"/>
                  </a:lnTo>
                  <a:lnTo>
                    <a:pt x="399415" y="267970"/>
                  </a:lnTo>
                  <a:lnTo>
                    <a:pt x="405765" y="266230"/>
                  </a:lnTo>
                  <a:lnTo>
                    <a:pt x="412267" y="265264"/>
                  </a:lnTo>
                  <a:lnTo>
                    <a:pt x="420154" y="265264"/>
                  </a:lnTo>
                  <a:lnTo>
                    <a:pt x="426486" y="246638"/>
                  </a:lnTo>
                  <a:lnTo>
                    <a:pt x="431592" y="225467"/>
                  </a:lnTo>
                  <a:lnTo>
                    <a:pt x="436432" y="202923"/>
                  </a:lnTo>
                  <a:lnTo>
                    <a:pt x="441972" y="180174"/>
                  </a:lnTo>
                  <a:lnTo>
                    <a:pt x="457881" y="142511"/>
                  </a:lnTo>
                  <a:lnTo>
                    <a:pt x="489702" y="116162"/>
                  </a:lnTo>
                  <a:lnTo>
                    <a:pt x="521677" y="110413"/>
                  </a:lnTo>
                  <a:lnTo>
                    <a:pt x="812298" y="110413"/>
                  </a:lnTo>
                  <a:lnTo>
                    <a:pt x="808717" y="104608"/>
                  </a:lnTo>
                  <a:lnTo>
                    <a:pt x="789811" y="82702"/>
                  </a:lnTo>
                  <a:lnTo>
                    <a:pt x="432320" y="82702"/>
                  </a:lnTo>
                  <a:lnTo>
                    <a:pt x="425504" y="75793"/>
                  </a:lnTo>
                  <a:close/>
                </a:path>
                <a:path w="864870" h="756285">
                  <a:moveTo>
                    <a:pt x="610577" y="0"/>
                  </a:moveTo>
                  <a:lnTo>
                    <a:pt x="549672" y="7400"/>
                  </a:lnTo>
                  <a:lnTo>
                    <a:pt x="500241" y="26625"/>
                  </a:lnTo>
                  <a:lnTo>
                    <a:pt x="461414" y="53213"/>
                  </a:lnTo>
                  <a:lnTo>
                    <a:pt x="432320" y="82702"/>
                  </a:lnTo>
                  <a:lnTo>
                    <a:pt x="789811" y="82702"/>
                  </a:lnTo>
                  <a:lnTo>
                    <a:pt x="743984" y="41364"/>
                  </a:lnTo>
                  <a:lnTo>
                    <a:pt x="703926" y="19207"/>
                  </a:lnTo>
                  <a:lnTo>
                    <a:pt x="659314" y="5007"/>
                  </a:lnTo>
                  <a:lnTo>
                    <a:pt x="610577" y="0"/>
                  </a:lnTo>
                  <a:close/>
                </a:path>
              </a:pathLst>
            </a:custGeom>
            <a:solidFill>
              <a:srgbClr val="231F2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1" name="object 31"/>
            <p:cNvPicPr/>
            <p:nvPr/>
          </p:nvPicPr>
          <p:blipFill>
            <a:blip r:embed="rId15" cstate="print"/>
            <a:stretch>
              <a:fillRect/>
            </a:stretch>
          </p:blipFill>
          <p:spPr>
            <a:xfrm>
              <a:off x="6664990" y="3368378"/>
              <a:ext cx="495901" cy="421399"/>
            </a:xfrm>
            <a:prstGeom prst="rect">
              <a:avLst/>
            </a:prstGeom>
          </p:spPr>
        </p:pic>
        <p:pic>
          <p:nvPicPr>
            <p:cNvPr id="32" name="object 32"/>
            <p:cNvPicPr/>
            <p:nvPr/>
          </p:nvPicPr>
          <p:blipFill>
            <a:blip r:embed="rId16" cstate="print"/>
            <a:stretch>
              <a:fillRect/>
            </a:stretch>
          </p:blipFill>
          <p:spPr>
            <a:xfrm>
              <a:off x="6825654" y="5246040"/>
              <a:ext cx="189661" cy="91579"/>
            </a:xfrm>
            <a:prstGeom prst="rect">
              <a:avLst/>
            </a:prstGeom>
          </p:spPr>
        </p:pic>
        <p:sp>
          <p:nvSpPr>
            <p:cNvPr id="33" name="object 33"/>
            <p:cNvSpPr/>
            <p:nvPr/>
          </p:nvSpPr>
          <p:spPr>
            <a:xfrm>
              <a:off x="6524358" y="5098872"/>
              <a:ext cx="785495" cy="407670"/>
            </a:xfrm>
            <a:custGeom>
              <a:avLst/>
              <a:gdLst/>
              <a:ahLst/>
              <a:cxnLst/>
              <a:rect l="l" t="t" r="r" b="b"/>
              <a:pathLst>
                <a:path w="785495" h="407670">
                  <a:moveTo>
                    <a:pt x="592518" y="192849"/>
                  </a:moveTo>
                  <a:lnTo>
                    <a:pt x="582396" y="162915"/>
                  </a:lnTo>
                  <a:lnTo>
                    <a:pt x="554507" y="136944"/>
                  </a:lnTo>
                  <a:lnTo>
                    <a:pt x="535114" y="127596"/>
                  </a:lnTo>
                  <a:lnTo>
                    <a:pt x="531456" y="125844"/>
                  </a:lnTo>
                  <a:lnTo>
                    <a:pt x="531456" y="192862"/>
                  </a:lnTo>
                  <a:lnTo>
                    <a:pt x="520827" y="218287"/>
                  </a:lnTo>
                  <a:lnTo>
                    <a:pt x="491820" y="239014"/>
                  </a:lnTo>
                  <a:lnTo>
                    <a:pt x="448805" y="252971"/>
                  </a:lnTo>
                  <a:lnTo>
                    <a:pt x="396100" y="258076"/>
                  </a:lnTo>
                  <a:lnTo>
                    <a:pt x="343420" y="252971"/>
                  </a:lnTo>
                  <a:lnTo>
                    <a:pt x="300393" y="239014"/>
                  </a:lnTo>
                  <a:lnTo>
                    <a:pt x="271386" y="218287"/>
                  </a:lnTo>
                  <a:lnTo>
                    <a:pt x="260743" y="192849"/>
                  </a:lnTo>
                  <a:lnTo>
                    <a:pt x="271386" y="167462"/>
                  </a:lnTo>
                  <a:lnTo>
                    <a:pt x="300393" y="146710"/>
                  </a:lnTo>
                  <a:lnTo>
                    <a:pt x="343420" y="132727"/>
                  </a:lnTo>
                  <a:lnTo>
                    <a:pt x="396100" y="127596"/>
                  </a:lnTo>
                  <a:lnTo>
                    <a:pt x="448805" y="132727"/>
                  </a:lnTo>
                  <a:lnTo>
                    <a:pt x="491820" y="146710"/>
                  </a:lnTo>
                  <a:lnTo>
                    <a:pt x="520827" y="167462"/>
                  </a:lnTo>
                  <a:lnTo>
                    <a:pt x="531456" y="192862"/>
                  </a:lnTo>
                  <a:lnTo>
                    <a:pt x="531456" y="125844"/>
                  </a:lnTo>
                  <a:lnTo>
                    <a:pt x="512038" y="116471"/>
                  </a:lnTo>
                  <a:lnTo>
                    <a:pt x="458165" y="103035"/>
                  </a:lnTo>
                  <a:lnTo>
                    <a:pt x="396100" y="98171"/>
                  </a:lnTo>
                  <a:lnTo>
                    <a:pt x="334060" y="103035"/>
                  </a:lnTo>
                  <a:lnTo>
                    <a:pt x="280212" y="116471"/>
                  </a:lnTo>
                  <a:lnTo>
                    <a:pt x="237731" y="136944"/>
                  </a:lnTo>
                  <a:lnTo>
                    <a:pt x="209854" y="162915"/>
                  </a:lnTo>
                  <a:lnTo>
                    <a:pt x="199783" y="192862"/>
                  </a:lnTo>
                  <a:lnTo>
                    <a:pt x="209854" y="222821"/>
                  </a:lnTo>
                  <a:lnTo>
                    <a:pt x="237731" y="248805"/>
                  </a:lnTo>
                  <a:lnTo>
                    <a:pt x="280212" y="269265"/>
                  </a:lnTo>
                  <a:lnTo>
                    <a:pt x="334060" y="282676"/>
                  </a:lnTo>
                  <a:lnTo>
                    <a:pt x="396100" y="287489"/>
                  </a:lnTo>
                  <a:lnTo>
                    <a:pt x="458165" y="282676"/>
                  </a:lnTo>
                  <a:lnTo>
                    <a:pt x="512038" y="269265"/>
                  </a:lnTo>
                  <a:lnTo>
                    <a:pt x="535254" y="258076"/>
                  </a:lnTo>
                  <a:lnTo>
                    <a:pt x="554507" y="248805"/>
                  </a:lnTo>
                  <a:lnTo>
                    <a:pt x="582396" y="222821"/>
                  </a:lnTo>
                  <a:lnTo>
                    <a:pt x="592518" y="192849"/>
                  </a:lnTo>
                  <a:close/>
                </a:path>
                <a:path w="785495" h="407670">
                  <a:moveTo>
                    <a:pt x="687171" y="192976"/>
                  </a:moveTo>
                  <a:lnTo>
                    <a:pt x="681177" y="164655"/>
                  </a:lnTo>
                  <a:lnTo>
                    <a:pt x="664184" y="138277"/>
                  </a:lnTo>
                  <a:lnTo>
                    <a:pt x="637336" y="114414"/>
                  </a:lnTo>
                  <a:lnTo>
                    <a:pt x="633107" y="111950"/>
                  </a:lnTo>
                  <a:lnTo>
                    <a:pt x="633107" y="192976"/>
                  </a:lnTo>
                  <a:lnTo>
                    <a:pt x="624636" y="223380"/>
                  </a:lnTo>
                  <a:lnTo>
                    <a:pt x="563664" y="273862"/>
                  </a:lnTo>
                  <a:lnTo>
                    <a:pt x="515696" y="291757"/>
                  </a:lnTo>
                  <a:lnTo>
                    <a:pt x="459079" y="303288"/>
                  </a:lnTo>
                  <a:lnTo>
                    <a:pt x="396100" y="307378"/>
                  </a:lnTo>
                  <a:lnTo>
                    <a:pt x="333082" y="303288"/>
                  </a:lnTo>
                  <a:lnTo>
                    <a:pt x="276479" y="291757"/>
                  </a:lnTo>
                  <a:lnTo>
                    <a:pt x="228523" y="273862"/>
                  </a:lnTo>
                  <a:lnTo>
                    <a:pt x="191477" y="250710"/>
                  </a:lnTo>
                  <a:lnTo>
                    <a:pt x="159143" y="192976"/>
                  </a:lnTo>
                  <a:lnTo>
                    <a:pt x="167601" y="162572"/>
                  </a:lnTo>
                  <a:lnTo>
                    <a:pt x="228523" y="112090"/>
                  </a:lnTo>
                  <a:lnTo>
                    <a:pt x="276479" y="94183"/>
                  </a:lnTo>
                  <a:lnTo>
                    <a:pt x="333095" y="82638"/>
                  </a:lnTo>
                  <a:lnTo>
                    <a:pt x="396100" y="78549"/>
                  </a:lnTo>
                  <a:lnTo>
                    <a:pt x="459079" y="82638"/>
                  </a:lnTo>
                  <a:lnTo>
                    <a:pt x="515696" y="94183"/>
                  </a:lnTo>
                  <a:lnTo>
                    <a:pt x="563664" y="112090"/>
                  </a:lnTo>
                  <a:lnTo>
                    <a:pt x="600735" y="135242"/>
                  </a:lnTo>
                  <a:lnTo>
                    <a:pt x="633107" y="192976"/>
                  </a:lnTo>
                  <a:lnTo>
                    <a:pt x="633107" y="111950"/>
                  </a:lnTo>
                  <a:lnTo>
                    <a:pt x="563994" y="78549"/>
                  </a:lnTo>
                  <a:lnTo>
                    <a:pt x="509358" y="63500"/>
                  </a:lnTo>
                  <a:lnTo>
                    <a:pt x="454748" y="55295"/>
                  </a:lnTo>
                  <a:lnTo>
                    <a:pt x="396100" y="52412"/>
                  </a:lnTo>
                  <a:lnTo>
                    <a:pt x="337451" y="55295"/>
                  </a:lnTo>
                  <a:lnTo>
                    <a:pt x="282854" y="63500"/>
                  </a:lnTo>
                  <a:lnTo>
                    <a:pt x="233451" y="76466"/>
                  </a:lnTo>
                  <a:lnTo>
                    <a:pt x="190398" y="93624"/>
                  </a:lnTo>
                  <a:lnTo>
                    <a:pt x="154863" y="114414"/>
                  </a:lnTo>
                  <a:lnTo>
                    <a:pt x="110972" y="164655"/>
                  </a:lnTo>
                  <a:lnTo>
                    <a:pt x="104940" y="192976"/>
                  </a:lnTo>
                  <a:lnTo>
                    <a:pt x="110972" y="221272"/>
                  </a:lnTo>
                  <a:lnTo>
                    <a:pt x="154863" y="271462"/>
                  </a:lnTo>
                  <a:lnTo>
                    <a:pt x="190398" y="292252"/>
                  </a:lnTo>
                  <a:lnTo>
                    <a:pt x="233451" y="309422"/>
                  </a:lnTo>
                  <a:lnTo>
                    <a:pt x="282854" y="322389"/>
                  </a:lnTo>
                  <a:lnTo>
                    <a:pt x="337451" y="330619"/>
                  </a:lnTo>
                  <a:lnTo>
                    <a:pt x="396100" y="333540"/>
                  </a:lnTo>
                  <a:lnTo>
                    <a:pt x="454748" y="330619"/>
                  </a:lnTo>
                  <a:lnTo>
                    <a:pt x="509358" y="322389"/>
                  </a:lnTo>
                  <a:lnTo>
                    <a:pt x="558774" y="309422"/>
                  </a:lnTo>
                  <a:lnTo>
                    <a:pt x="563880" y="307378"/>
                  </a:lnTo>
                  <a:lnTo>
                    <a:pt x="601814" y="292252"/>
                  </a:lnTo>
                  <a:lnTo>
                    <a:pt x="637336" y="271462"/>
                  </a:lnTo>
                  <a:lnTo>
                    <a:pt x="664184" y="247611"/>
                  </a:lnTo>
                  <a:lnTo>
                    <a:pt x="681177" y="221272"/>
                  </a:lnTo>
                  <a:lnTo>
                    <a:pt x="687171" y="192976"/>
                  </a:lnTo>
                  <a:close/>
                </a:path>
                <a:path w="785495" h="407670">
                  <a:moveTo>
                    <a:pt x="785444" y="203720"/>
                  </a:moveTo>
                  <a:lnTo>
                    <a:pt x="780300" y="170675"/>
                  </a:lnTo>
                  <a:lnTo>
                    <a:pt x="765416" y="139319"/>
                  </a:lnTo>
                  <a:lnTo>
                    <a:pt x="741603" y="110083"/>
                  </a:lnTo>
                  <a:lnTo>
                    <a:pt x="727862" y="98602"/>
                  </a:lnTo>
                  <a:lnTo>
                    <a:pt x="727862" y="192976"/>
                  </a:lnTo>
                  <a:lnTo>
                    <a:pt x="722515" y="221742"/>
                  </a:lnTo>
                  <a:lnTo>
                    <a:pt x="682574" y="273761"/>
                  </a:lnTo>
                  <a:lnTo>
                    <a:pt x="649846" y="296113"/>
                  </a:lnTo>
                  <a:lnTo>
                    <a:pt x="609866" y="315417"/>
                  </a:lnTo>
                  <a:lnTo>
                    <a:pt x="563562" y="331216"/>
                  </a:lnTo>
                  <a:lnTo>
                    <a:pt x="511873" y="343065"/>
                  </a:lnTo>
                  <a:lnTo>
                    <a:pt x="455739" y="350507"/>
                  </a:lnTo>
                  <a:lnTo>
                    <a:pt x="396100" y="353085"/>
                  </a:lnTo>
                  <a:lnTo>
                    <a:pt x="336486" y="350507"/>
                  </a:lnTo>
                  <a:lnTo>
                    <a:pt x="280377" y="343065"/>
                  </a:lnTo>
                  <a:lnTo>
                    <a:pt x="228701" y="331216"/>
                  </a:lnTo>
                  <a:lnTo>
                    <a:pt x="182422" y="315404"/>
                  </a:lnTo>
                  <a:lnTo>
                    <a:pt x="142443" y="296100"/>
                  </a:lnTo>
                  <a:lnTo>
                    <a:pt x="109715" y="273761"/>
                  </a:lnTo>
                  <a:lnTo>
                    <a:pt x="69773" y="221742"/>
                  </a:lnTo>
                  <a:lnTo>
                    <a:pt x="64439" y="192976"/>
                  </a:lnTo>
                  <a:lnTo>
                    <a:pt x="69773" y="164223"/>
                  </a:lnTo>
                  <a:lnTo>
                    <a:pt x="109715" y="112217"/>
                  </a:lnTo>
                  <a:lnTo>
                    <a:pt x="142443" y="89865"/>
                  </a:lnTo>
                  <a:lnTo>
                    <a:pt x="182410" y="70561"/>
                  </a:lnTo>
                  <a:lnTo>
                    <a:pt x="228701" y="54749"/>
                  </a:lnTo>
                  <a:lnTo>
                    <a:pt x="280365" y="42900"/>
                  </a:lnTo>
                  <a:lnTo>
                    <a:pt x="336473" y="35458"/>
                  </a:lnTo>
                  <a:lnTo>
                    <a:pt x="396100" y="32867"/>
                  </a:lnTo>
                  <a:lnTo>
                    <a:pt x="455739" y="35458"/>
                  </a:lnTo>
                  <a:lnTo>
                    <a:pt x="511873" y="42900"/>
                  </a:lnTo>
                  <a:lnTo>
                    <a:pt x="563562" y="54749"/>
                  </a:lnTo>
                  <a:lnTo>
                    <a:pt x="609866" y="70561"/>
                  </a:lnTo>
                  <a:lnTo>
                    <a:pt x="649846" y="89865"/>
                  </a:lnTo>
                  <a:lnTo>
                    <a:pt x="682574" y="112217"/>
                  </a:lnTo>
                  <a:lnTo>
                    <a:pt x="722515" y="164223"/>
                  </a:lnTo>
                  <a:lnTo>
                    <a:pt x="727862" y="192976"/>
                  </a:lnTo>
                  <a:lnTo>
                    <a:pt x="727862" y="98602"/>
                  </a:lnTo>
                  <a:lnTo>
                    <a:pt x="670420" y="59651"/>
                  </a:lnTo>
                  <a:lnTo>
                    <a:pt x="624662" y="39293"/>
                  </a:lnTo>
                  <a:lnTo>
                    <a:pt x="573201" y="22733"/>
                  </a:lnTo>
                  <a:lnTo>
                    <a:pt x="516851" y="10388"/>
                  </a:lnTo>
                  <a:lnTo>
                    <a:pt x="456425" y="2667"/>
                  </a:lnTo>
                  <a:lnTo>
                    <a:pt x="392722" y="0"/>
                  </a:lnTo>
                  <a:lnTo>
                    <a:pt x="329031" y="2667"/>
                  </a:lnTo>
                  <a:lnTo>
                    <a:pt x="268617" y="10388"/>
                  </a:lnTo>
                  <a:lnTo>
                    <a:pt x="212280" y="22733"/>
                  </a:lnTo>
                  <a:lnTo>
                    <a:pt x="160820" y="39293"/>
                  </a:lnTo>
                  <a:lnTo>
                    <a:pt x="115049" y="59651"/>
                  </a:lnTo>
                  <a:lnTo>
                    <a:pt x="75793" y="83388"/>
                  </a:lnTo>
                  <a:lnTo>
                    <a:pt x="43840" y="110083"/>
                  </a:lnTo>
                  <a:lnTo>
                    <a:pt x="5143" y="170675"/>
                  </a:lnTo>
                  <a:lnTo>
                    <a:pt x="0" y="203720"/>
                  </a:lnTo>
                  <a:lnTo>
                    <a:pt x="5143" y="236804"/>
                  </a:lnTo>
                  <a:lnTo>
                    <a:pt x="43840" y="297421"/>
                  </a:lnTo>
                  <a:lnTo>
                    <a:pt x="75793" y="324129"/>
                  </a:lnTo>
                  <a:lnTo>
                    <a:pt x="115049" y="347878"/>
                  </a:lnTo>
                  <a:lnTo>
                    <a:pt x="160820" y="368249"/>
                  </a:lnTo>
                  <a:lnTo>
                    <a:pt x="212280" y="384810"/>
                  </a:lnTo>
                  <a:lnTo>
                    <a:pt x="268617" y="397167"/>
                  </a:lnTo>
                  <a:lnTo>
                    <a:pt x="329031" y="404876"/>
                  </a:lnTo>
                  <a:lnTo>
                    <a:pt x="392722" y="407543"/>
                  </a:lnTo>
                  <a:lnTo>
                    <a:pt x="456425" y="404876"/>
                  </a:lnTo>
                  <a:lnTo>
                    <a:pt x="516851" y="397167"/>
                  </a:lnTo>
                  <a:lnTo>
                    <a:pt x="573201" y="384810"/>
                  </a:lnTo>
                  <a:lnTo>
                    <a:pt x="624662" y="368249"/>
                  </a:lnTo>
                  <a:lnTo>
                    <a:pt x="658710" y="353085"/>
                  </a:lnTo>
                  <a:lnTo>
                    <a:pt x="670420" y="347878"/>
                  </a:lnTo>
                  <a:lnTo>
                    <a:pt x="709676" y="324129"/>
                  </a:lnTo>
                  <a:lnTo>
                    <a:pt x="741603" y="297421"/>
                  </a:lnTo>
                  <a:lnTo>
                    <a:pt x="765416" y="268173"/>
                  </a:lnTo>
                  <a:lnTo>
                    <a:pt x="780300" y="236804"/>
                  </a:lnTo>
                  <a:lnTo>
                    <a:pt x="785444" y="203720"/>
                  </a:lnTo>
                  <a:close/>
                </a:path>
              </a:pathLst>
            </a:custGeom>
            <a:solidFill>
              <a:srgbClr val="05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4" name="object 34"/>
          <p:cNvSpPr txBox="1"/>
          <p:nvPr/>
        </p:nvSpPr>
        <p:spPr>
          <a:xfrm>
            <a:off x="6484392" y="8118710"/>
            <a:ext cx="861694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53975">
              <a:lnSpc>
                <a:spcPct val="100000"/>
              </a:lnSpc>
              <a:spcBef>
                <a:spcPts val="100"/>
              </a:spcBef>
            </a:pPr>
            <a:r>
              <a:rPr sz="1200" b="1" spc="-10" dirty="0">
                <a:solidFill>
                  <a:srgbClr val="231F20"/>
                </a:solidFill>
                <a:latin typeface="Calibri"/>
                <a:cs typeface="Calibri"/>
              </a:rPr>
              <a:t>Compatible </a:t>
            </a:r>
            <a:r>
              <a:rPr sz="1200" b="1" spc="-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200" b="1" dirty="0">
                <a:solidFill>
                  <a:srgbClr val="231F20"/>
                </a:solidFill>
                <a:latin typeface="Calibri"/>
                <a:cs typeface="Calibri"/>
              </a:rPr>
              <a:t>l</a:t>
            </a:r>
            <a:r>
              <a:rPr sz="1200" b="1" spc="-20" dirty="0">
                <a:solidFill>
                  <a:srgbClr val="231F20"/>
                </a:solidFill>
                <a:latin typeface="Calibri"/>
                <a:cs typeface="Calibri"/>
              </a:rPr>
              <a:t>a</a:t>
            </a:r>
            <a:r>
              <a:rPr sz="1200" b="1" spc="-15" dirty="0">
                <a:solidFill>
                  <a:srgbClr val="231F20"/>
                </a:solidFill>
                <a:latin typeface="Calibri"/>
                <a:cs typeface="Calibri"/>
              </a:rPr>
              <a:t>v</a:t>
            </a:r>
            <a:r>
              <a:rPr sz="1200" b="1" spc="-5" dirty="0">
                <a:solidFill>
                  <a:srgbClr val="231F20"/>
                </a:solidFill>
                <a:latin typeface="Calibri"/>
                <a:cs typeface="Calibri"/>
              </a:rPr>
              <a:t>e</a:t>
            </a:r>
            <a:r>
              <a:rPr sz="1200" b="1" spc="-10" dirty="0">
                <a:solidFill>
                  <a:srgbClr val="231F20"/>
                </a:solidFill>
                <a:latin typeface="Calibri"/>
                <a:cs typeface="Calibri"/>
              </a:rPr>
              <a:t>-</a:t>
            </a:r>
            <a:r>
              <a:rPr sz="1200" b="1" spc="-20" dirty="0">
                <a:solidFill>
                  <a:srgbClr val="231F20"/>
                </a:solidFill>
                <a:latin typeface="Calibri"/>
                <a:cs typeface="Calibri"/>
              </a:rPr>
              <a:t>v</a:t>
            </a:r>
            <a:r>
              <a:rPr sz="1200" b="1" dirty="0">
                <a:solidFill>
                  <a:srgbClr val="231F20"/>
                </a:solidFill>
                <a:latin typeface="Calibri"/>
                <a:cs typeface="Calibri"/>
              </a:rPr>
              <a:t>aisselle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6542854" y="4112401"/>
            <a:ext cx="79248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42545">
              <a:lnSpc>
                <a:spcPct val="100000"/>
              </a:lnSpc>
              <a:spcBef>
                <a:spcPts val="100"/>
              </a:spcBef>
            </a:pPr>
            <a:r>
              <a:rPr sz="1200" b="1" dirty="0">
                <a:solidFill>
                  <a:srgbClr val="231F20"/>
                </a:solidFill>
                <a:latin typeface="Calibri"/>
                <a:cs typeface="Calibri"/>
              </a:rPr>
              <a:t>Idéal</a:t>
            </a:r>
            <a:r>
              <a:rPr sz="1200" b="1" spc="2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200" b="1" dirty="0">
                <a:solidFill>
                  <a:srgbClr val="231F20"/>
                </a:solidFill>
                <a:latin typeface="Calibri"/>
                <a:cs typeface="Calibri"/>
              </a:rPr>
              <a:t>pour </a:t>
            </a:r>
            <a:r>
              <a:rPr sz="1200" b="1" spc="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200" b="1" dirty="0">
                <a:solidFill>
                  <a:srgbClr val="231F20"/>
                </a:solidFill>
                <a:latin typeface="Calibri"/>
                <a:cs typeface="Calibri"/>
              </a:rPr>
              <a:t>8</a:t>
            </a:r>
            <a:r>
              <a:rPr sz="1200" b="1" spc="-7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200" b="1" spc="-5" dirty="0">
                <a:solidFill>
                  <a:srgbClr val="231F20"/>
                </a:solidFill>
                <a:latin typeface="Calibri"/>
                <a:cs typeface="Calibri"/>
              </a:rPr>
              <a:t>personnes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6319625" y="5604322"/>
            <a:ext cx="1203960" cy="939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79070" marR="172085" indent="635" algn="ctr">
              <a:lnSpc>
                <a:spcPct val="100000"/>
              </a:lnSpc>
              <a:spcBef>
                <a:spcPts val="100"/>
              </a:spcBef>
            </a:pPr>
            <a:r>
              <a:rPr sz="1200" b="1" spc="-5" dirty="0">
                <a:solidFill>
                  <a:srgbClr val="231F20"/>
                </a:solidFill>
                <a:latin typeface="Calibri"/>
                <a:cs typeface="Calibri"/>
              </a:rPr>
              <a:t>Plaque </a:t>
            </a:r>
            <a:r>
              <a:rPr sz="1200" b="1" dirty="0">
                <a:solidFill>
                  <a:srgbClr val="231F20"/>
                </a:solidFill>
                <a:latin typeface="Calibri"/>
                <a:cs typeface="Calibri"/>
              </a:rPr>
              <a:t>de </a:t>
            </a:r>
            <a:r>
              <a:rPr sz="1200" b="1" spc="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200" b="1" spc="-5" dirty="0">
                <a:solidFill>
                  <a:srgbClr val="231F20"/>
                </a:solidFill>
                <a:latin typeface="Calibri"/>
                <a:cs typeface="Calibri"/>
              </a:rPr>
              <a:t>cuisson </a:t>
            </a:r>
            <a:r>
              <a:rPr sz="1200" b="1" dirty="0">
                <a:solidFill>
                  <a:srgbClr val="231F20"/>
                </a:solidFill>
                <a:latin typeface="Calibri"/>
                <a:cs typeface="Calibri"/>
              </a:rPr>
              <a:t> a</a:t>
            </a:r>
            <a:r>
              <a:rPr sz="1200" b="1" spc="-15" dirty="0">
                <a:solidFill>
                  <a:srgbClr val="231F20"/>
                </a:solidFill>
                <a:latin typeface="Calibri"/>
                <a:cs typeface="Calibri"/>
              </a:rPr>
              <a:t>n</a:t>
            </a:r>
            <a:r>
              <a:rPr sz="1200" b="1" spc="-10" dirty="0">
                <a:solidFill>
                  <a:srgbClr val="231F20"/>
                </a:solidFill>
                <a:latin typeface="Calibri"/>
                <a:cs typeface="Calibri"/>
              </a:rPr>
              <a:t>tiadhési</a:t>
            </a:r>
            <a:r>
              <a:rPr sz="1200" b="1" spc="-20" dirty="0">
                <a:solidFill>
                  <a:srgbClr val="231F20"/>
                </a:solidFill>
                <a:latin typeface="Calibri"/>
                <a:cs typeface="Calibri"/>
              </a:rPr>
              <a:t>v</a:t>
            </a:r>
            <a:r>
              <a:rPr sz="1200" b="1" spc="-5" dirty="0">
                <a:solidFill>
                  <a:srgbClr val="231F20"/>
                </a:solidFill>
                <a:latin typeface="Calibri"/>
                <a:cs typeface="Calibri"/>
              </a:rPr>
              <a:t>e,</a:t>
            </a:r>
            <a:endParaRPr sz="1200">
              <a:latin typeface="Calibri"/>
              <a:cs typeface="Calibri"/>
            </a:endParaRPr>
          </a:p>
          <a:p>
            <a:pPr marL="12700" marR="5080" algn="ctr">
              <a:lnSpc>
                <a:spcPct val="100000"/>
              </a:lnSpc>
            </a:pPr>
            <a:r>
              <a:rPr sz="1200" b="1" spc="-10" dirty="0">
                <a:solidFill>
                  <a:srgbClr val="231F20"/>
                </a:solidFill>
                <a:latin typeface="Calibri"/>
                <a:cs typeface="Calibri"/>
              </a:rPr>
              <a:t>réversible,</a:t>
            </a:r>
            <a:r>
              <a:rPr sz="1200" b="1" spc="-2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200" b="1" spc="-10" dirty="0">
                <a:solidFill>
                  <a:srgbClr val="231F20"/>
                </a:solidFill>
                <a:latin typeface="Calibri"/>
                <a:cs typeface="Calibri"/>
              </a:rPr>
              <a:t>avec</a:t>
            </a:r>
            <a:r>
              <a:rPr sz="1200" b="1" spc="-3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200" b="1" dirty="0">
                <a:solidFill>
                  <a:srgbClr val="231F20"/>
                </a:solidFill>
                <a:latin typeface="Calibri"/>
                <a:cs typeface="Calibri"/>
              </a:rPr>
              <a:t>un </a:t>
            </a:r>
            <a:r>
              <a:rPr sz="1200" b="1" spc="-254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200" b="1" spc="-10" dirty="0">
                <a:solidFill>
                  <a:srgbClr val="231F20"/>
                </a:solidFill>
                <a:latin typeface="Calibri"/>
                <a:cs typeface="Calibri"/>
              </a:rPr>
              <a:t>rebord.</a:t>
            </a:r>
            <a:endParaRPr sz="1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16500" y="530828"/>
            <a:ext cx="1788160" cy="635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spc="-185" dirty="0">
                <a:solidFill>
                  <a:srgbClr val="DE0E1C"/>
                </a:solidFill>
                <a:latin typeface="Trebuchet MS"/>
                <a:cs typeface="Trebuchet MS"/>
              </a:rPr>
              <a:t>La</a:t>
            </a:r>
            <a:r>
              <a:rPr sz="2000" spc="-75" dirty="0">
                <a:solidFill>
                  <a:srgbClr val="DE0E1C"/>
                </a:solidFill>
                <a:latin typeface="Trebuchet MS"/>
                <a:cs typeface="Trebuchet MS"/>
              </a:rPr>
              <a:t> </a:t>
            </a:r>
            <a:r>
              <a:rPr sz="2000" spc="-325" dirty="0">
                <a:solidFill>
                  <a:srgbClr val="DE0E1C"/>
                </a:solidFill>
                <a:latin typeface="Trebuchet MS"/>
                <a:cs typeface="Trebuchet MS"/>
              </a:rPr>
              <a:t>R</a:t>
            </a:r>
            <a:r>
              <a:rPr sz="2000" spc="-295" dirty="0">
                <a:solidFill>
                  <a:srgbClr val="DE0E1C"/>
                </a:solidFill>
                <a:latin typeface="Trebuchet MS"/>
                <a:cs typeface="Trebuchet MS"/>
              </a:rPr>
              <a:t>aclette</a:t>
            </a:r>
            <a:endParaRPr sz="20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sz="2000" spc="-245" dirty="0">
                <a:solidFill>
                  <a:srgbClr val="DE0E1C"/>
                </a:solidFill>
                <a:latin typeface="Trebuchet MS"/>
                <a:cs typeface="Trebuchet MS"/>
              </a:rPr>
              <a:t>Réf</a:t>
            </a:r>
            <a:r>
              <a:rPr sz="2000" spc="-75" dirty="0">
                <a:solidFill>
                  <a:srgbClr val="DE0E1C"/>
                </a:solidFill>
                <a:latin typeface="Trebuchet MS"/>
                <a:cs typeface="Trebuchet MS"/>
              </a:rPr>
              <a:t> </a:t>
            </a:r>
            <a:r>
              <a:rPr sz="2000" spc="-425" dirty="0">
                <a:solidFill>
                  <a:srgbClr val="DE0E1C"/>
                </a:solidFill>
                <a:latin typeface="Trebuchet MS"/>
                <a:cs typeface="Trebuchet MS"/>
              </a:rPr>
              <a:t>:</a:t>
            </a:r>
            <a:r>
              <a:rPr sz="2000" spc="-75" dirty="0">
                <a:solidFill>
                  <a:srgbClr val="DE0E1C"/>
                </a:solidFill>
                <a:latin typeface="Trebuchet MS"/>
                <a:cs typeface="Trebuchet MS"/>
              </a:rPr>
              <a:t> </a:t>
            </a:r>
            <a:r>
              <a:rPr sz="2000" spc="-245" dirty="0">
                <a:solidFill>
                  <a:srgbClr val="DE0E1C"/>
                </a:solidFill>
                <a:latin typeface="Trebuchet MS"/>
                <a:cs typeface="Trebuchet MS"/>
              </a:rPr>
              <a:t>FRI1501012BLP</a:t>
            </a:r>
            <a:endParaRPr sz="2000">
              <a:latin typeface="Trebuchet MS"/>
              <a:cs typeface="Trebuchet MS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080401" y="651667"/>
            <a:ext cx="972799" cy="778691"/>
          </a:xfrm>
          <a:prstGeom prst="rect">
            <a:avLst/>
          </a:prstGeom>
        </p:spPr>
      </p:pic>
      <p:sp>
        <p:nvSpPr>
          <p:cNvPr id="4" name="object 4"/>
          <p:cNvSpPr/>
          <p:nvPr/>
        </p:nvSpPr>
        <p:spPr>
          <a:xfrm>
            <a:off x="84696" y="9966693"/>
            <a:ext cx="7547609" cy="797560"/>
          </a:xfrm>
          <a:custGeom>
            <a:avLst/>
            <a:gdLst/>
            <a:ahLst/>
            <a:cxnLst/>
            <a:rect l="l" t="t" r="r" b="b"/>
            <a:pathLst>
              <a:path w="7547609" h="797559">
                <a:moveTo>
                  <a:pt x="7547305" y="0"/>
                </a:moveTo>
                <a:lnTo>
                  <a:pt x="0" y="0"/>
                </a:lnTo>
                <a:lnTo>
                  <a:pt x="0" y="797305"/>
                </a:lnTo>
                <a:lnTo>
                  <a:pt x="7547305" y="797305"/>
                </a:lnTo>
                <a:lnTo>
                  <a:pt x="7547305" y="0"/>
                </a:lnTo>
                <a:close/>
              </a:path>
            </a:pathLst>
          </a:custGeom>
          <a:solidFill>
            <a:srgbClr val="DE0E1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263649" y="10082008"/>
            <a:ext cx="691070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solidFill>
                  <a:srgbClr val="FEF2F4"/>
                </a:solidFill>
                <a:latin typeface="Lucida Sans Unicode"/>
                <a:cs typeface="Lucida Sans Unicode"/>
              </a:rPr>
              <a:t>Lavafields</a:t>
            </a:r>
            <a:r>
              <a:rPr sz="1200" spc="-40" dirty="0">
                <a:solidFill>
                  <a:srgbClr val="FEF2F4"/>
                </a:solidFill>
                <a:latin typeface="Lucida Sans Unicode"/>
                <a:cs typeface="Lucida Sans Unicode"/>
              </a:rPr>
              <a:t> </a:t>
            </a:r>
            <a:r>
              <a:rPr sz="1200" spc="135" dirty="0">
                <a:solidFill>
                  <a:srgbClr val="FEF2F4"/>
                </a:solidFill>
                <a:latin typeface="Lucida Sans Unicode"/>
                <a:cs typeface="Lucida Sans Unicode"/>
              </a:rPr>
              <a:t>–</a:t>
            </a:r>
            <a:r>
              <a:rPr sz="1200" spc="-40" dirty="0">
                <a:solidFill>
                  <a:srgbClr val="FEF2F4"/>
                </a:solidFill>
                <a:latin typeface="Lucida Sans Unicode"/>
                <a:cs typeface="Lucida Sans Unicode"/>
              </a:rPr>
              <a:t> </a:t>
            </a:r>
            <a:r>
              <a:rPr sz="1200" spc="-5" dirty="0">
                <a:solidFill>
                  <a:srgbClr val="FEF2F4"/>
                </a:solidFill>
                <a:latin typeface="Lucida Sans Unicode"/>
                <a:cs typeface="Lucida Sans Unicode"/>
              </a:rPr>
              <a:t>Rue</a:t>
            </a:r>
            <a:r>
              <a:rPr sz="1200" spc="-40" dirty="0">
                <a:solidFill>
                  <a:srgbClr val="FEF2F4"/>
                </a:solidFill>
                <a:latin typeface="Lucida Sans Unicode"/>
                <a:cs typeface="Lucida Sans Unicode"/>
              </a:rPr>
              <a:t> </a:t>
            </a:r>
            <a:r>
              <a:rPr sz="1200" spc="25" dirty="0">
                <a:solidFill>
                  <a:srgbClr val="FEF2F4"/>
                </a:solidFill>
                <a:latin typeface="Lucida Sans Unicode"/>
                <a:cs typeface="Lucida Sans Unicode"/>
              </a:rPr>
              <a:t>du</a:t>
            </a:r>
            <a:r>
              <a:rPr sz="1200" spc="-40" dirty="0">
                <a:solidFill>
                  <a:srgbClr val="FEF2F4"/>
                </a:solidFill>
                <a:latin typeface="Lucida Sans Unicode"/>
                <a:cs typeface="Lucida Sans Unicode"/>
              </a:rPr>
              <a:t> </a:t>
            </a:r>
            <a:r>
              <a:rPr sz="1200" spc="10" dirty="0">
                <a:solidFill>
                  <a:srgbClr val="FEF2F4"/>
                </a:solidFill>
                <a:latin typeface="Lucida Sans Unicode"/>
                <a:cs typeface="Lucida Sans Unicode"/>
              </a:rPr>
              <a:t>Hainaut</a:t>
            </a:r>
            <a:r>
              <a:rPr sz="1200" spc="-40" dirty="0">
                <a:solidFill>
                  <a:srgbClr val="FEF2F4"/>
                </a:solidFill>
                <a:latin typeface="Lucida Sans Unicode"/>
                <a:cs typeface="Lucida Sans Unicode"/>
              </a:rPr>
              <a:t> </a:t>
            </a:r>
            <a:r>
              <a:rPr sz="1200" spc="-20" dirty="0">
                <a:solidFill>
                  <a:srgbClr val="FEF2F4"/>
                </a:solidFill>
                <a:latin typeface="Lucida Sans Unicode"/>
                <a:cs typeface="Lucida Sans Unicode"/>
              </a:rPr>
              <a:t>86</a:t>
            </a:r>
            <a:r>
              <a:rPr sz="1200" spc="-40" dirty="0">
                <a:solidFill>
                  <a:srgbClr val="FEF2F4"/>
                </a:solidFill>
                <a:latin typeface="Lucida Sans Unicode"/>
                <a:cs typeface="Lucida Sans Unicode"/>
              </a:rPr>
              <a:t> </a:t>
            </a:r>
            <a:r>
              <a:rPr sz="1200" spc="135" dirty="0">
                <a:solidFill>
                  <a:srgbClr val="FEF2F4"/>
                </a:solidFill>
                <a:latin typeface="Lucida Sans Unicode"/>
                <a:cs typeface="Lucida Sans Unicode"/>
              </a:rPr>
              <a:t>–</a:t>
            </a:r>
            <a:r>
              <a:rPr sz="1200" spc="-40" dirty="0">
                <a:solidFill>
                  <a:srgbClr val="FEF2F4"/>
                </a:solidFill>
                <a:latin typeface="Lucida Sans Unicode"/>
                <a:cs typeface="Lucida Sans Unicode"/>
              </a:rPr>
              <a:t> </a:t>
            </a:r>
            <a:r>
              <a:rPr sz="1200" spc="-130" dirty="0">
                <a:solidFill>
                  <a:srgbClr val="FEF2F4"/>
                </a:solidFill>
                <a:latin typeface="Lucida Sans Unicode"/>
                <a:cs typeface="Lucida Sans Unicode"/>
              </a:rPr>
              <a:t>6180</a:t>
            </a:r>
            <a:r>
              <a:rPr sz="1200" spc="-40" dirty="0">
                <a:solidFill>
                  <a:srgbClr val="FEF2F4"/>
                </a:solidFill>
                <a:latin typeface="Lucida Sans Unicode"/>
                <a:cs typeface="Lucida Sans Unicode"/>
              </a:rPr>
              <a:t> </a:t>
            </a:r>
            <a:r>
              <a:rPr sz="1200" spc="15" dirty="0">
                <a:solidFill>
                  <a:srgbClr val="FEF2F4"/>
                </a:solidFill>
                <a:latin typeface="Lucida Sans Unicode"/>
                <a:cs typeface="Lucida Sans Unicode"/>
              </a:rPr>
              <a:t>Courcelles</a:t>
            </a:r>
            <a:r>
              <a:rPr sz="1200" spc="-40" dirty="0">
                <a:solidFill>
                  <a:srgbClr val="FEF2F4"/>
                </a:solidFill>
                <a:latin typeface="Lucida Sans Unicode"/>
                <a:cs typeface="Lucida Sans Unicode"/>
              </a:rPr>
              <a:t> </a:t>
            </a:r>
            <a:r>
              <a:rPr sz="1200" spc="20" dirty="0">
                <a:solidFill>
                  <a:srgbClr val="FEF2F4"/>
                </a:solidFill>
                <a:latin typeface="Lucida Sans Unicode"/>
                <a:cs typeface="Lucida Sans Unicode"/>
              </a:rPr>
              <a:t>(Belgique)</a:t>
            </a:r>
            <a:r>
              <a:rPr sz="1200" spc="-40" dirty="0">
                <a:solidFill>
                  <a:srgbClr val="FEF2F4"/>
                </a:solidFill>
                <a:latin typeface="Lucida Sans Unicode"/>
                <a:cs typeface="Lucida Sans Unicode"/>
              </a:rPr>
              <a:t> </a:t>
            </a:r>
            <a:r>
              <a:rPr sz="1200" spc="-120" dirty="0">
                <a:solidFill>
                  <a:srgbClr val="FEF2F4"/>
                </a:solidFill>
                <a:latin typeface="Lucida Sans Unicode"/>
                <a:cs typeface="Lucida Sans Unicode"/>
              </a:rPr>
              <a:t>-</a:t>
            </a:r>
            <a:r>
              <a:rPr sz="1200" spc="-35" dirty="0">
                <a:solidFill>
                  <a:srgbClr val="FEF2F4"/>
                </a:solidFill>
                <a:latin typeface="Lucida Sans Unicode"/>
                <a:cs typeface="Lucida Sans Unicode"/>
              </a:rPr>
              <a:t> </a:t>
            </a:r>
            <a:r>
              <a:rPr sz="1200" spc="-20" dirty="0">
                <a:solidFill>
                  <a:srgbClr val="FEF2F4"/>
                </a:solidFill>
                <a:latin typeface="Lucida Sans Unicode"/>
                <a:cs typeface="Lucida Sans Unicode"/>
                <a:hlinkClick r:id="rId3"/>
              </a:rPr>
              <a:t>www.</a:t>
            </a:r>
            <a:r>
              <a:rPr sz="1200" spc="-40" dirty="0">
                <a:solidFill>
                  <a:srgbClr val="FEF2F4"/>
                </a:solidFill>
                <a:latin typeface="Lucida Sans Unicode"/>
                <a:cs typeface="Lucida Sans Unicode"/>
                <a:hlinkClick r:id="rId3"/>
              </a:rPr>
              <a:t> </a:t>
            </a:r>
            <a:r>
              <a:rPr sz="1200" spc="5" dirty="0">
                <a:solidFill>
                  <a:srgbClr val="FEF2F4"/>
                </a:solidFill>
                <a:latin typeface="Lucida Sans Unicode"/>
                <a:cs typeface="Lucida Sans Unicode"/>
              </a:rPr>
              <a:t>lavafields.com</a:t>
            </a:r>
            <a:endParaRPr sz="1200">
              <a:latin typeface="Lucida Sans Unicode"/>
              <a:cs typeface="Lucida Sans Unicode"/>
            </a:endParaRPr>
          </a:p>
          <a:p>
            <a:pPr marL="12700" marR="5080">
              <a:lnSpc>
                <a:spcPct val="100000"/>
              </a:lnSpc>
            </a:pPr>
            <a:r>
              <a:rPr sz="1200" spc="-40" dirty="0">
                <a:solidFill>
                  <a:srgbClr val="FEF2F4"/>
                </a:solidFill>
                <a:latin typeface="Lucida Sans Unicode"/>
                <a:cs typeface="Lucida Sans Unicode"/>
              </a:rPr>
              <a:t>Tous</a:t>
            </a:r>
            <a:r>
              <a:rPr sz="1200" spc="-35" dirty="0">
                <a:solidFill>
                  <a:srgbClr val="FEF2F4"/>
                </a:solidFill>
                <a:latin typeface="Lucida Sans Unicode"/>
                <a:cs typeface="Lucida Sans Unicode"/>
              </a:rPr>
              <a:t> </a:t>
            </a:r>
            <a:r>
              <a:rPr sz="1200" spc="-25" dirty="0">
                <a:solidFill>
                  <a:srgbClr val="FEF2F4"/>
                </a:solidFill>
                <a:latin typeface="Lucida Sans Unicode"/>
                <a:cs typeface="Lucida Sans Unicode"/>
              </a:rPr>
              <a:t>droits</a:t>
            </a:r>
            <a:r>
              <a:rPr sz="1200" spc="-35" dirty="0">
                <a:solidFill>
                  <a:srgbClr val="FEF2F4"/>
                </a:solidFill>
                <a:latin typeface="Lucida Sans Unicode"/>
                <a:cs typeface="Lucida Sans Unicode"/>
              </a:rPr>
              <a:t> </a:t>
            </a:r>
            <a:r>
              <a:rPr sz="1200" spc="10" dirty="0">
                <a:solidFill>
                  <a:srgbClr val="FEF2F4"/>
                </a:solidFill>
                <a:latin typeface="Lucida Sans Unicode"/>
                <a:cs typeface="Lucida Sans Unicode"/>
              </a:rPr>
              <a:t>réservés</a:t>
            </a:r>
            <a:r>
              <a:rPr sz="1200" spc="-35" dirty="0">
                <a:solidFill>
                  <a:srgbClr val="FEF2F4"/>
                </a:solidFill>
                <a:latin typeface="Lucida Sans Unicode"/>
                <a:cs typeface="Lucida Sans Unicode"/>
              </a:rPr>
              <a:t> </a:t>
            </a:r>
            <a:r>
              <a:rPr sz="1200" spc="-75" dirty="0">
                <a:solidFill>
                  <a:srgbClr val="FEF2F4"/>
                </a:solidFill>
                <a:latin typeface="Lucida Sans Unicode"/>
                <a:cs typeface="Lucida Sans Unicode"/>
              </a:rPr>
              <a:t>LAVAFIELDS</a:t>
            </a:r>
            <a:r>
              <a:rPr sz="1200" spc="15" dirty="0">
                <a:solidFill>
                  <a:srgbClr val="FEF2F4"/>
                </a:solidFill>
                <a:latin typeface="Lucida Sans Unicode"/>
                <a:cs typeface="Lucida Sans Unicode"/>
              </a:rPr>
              <a:t> </a:t>
            </a:r>
            <a:r>
              <a:rPr sz="1200" spc="-120" dirty="0">
                <a:solidFill>
                  <a:srgbClr val="FEF2F4"/>
                </a:solidFill>
                <a:latin typeface="Lucida Sans Unicode"/>
                <a:cs typeface="Lucida Sans Unicode"/>
              </a:rPr>
              <a:t>-</a:t>
            </a:r>
            <a:r>
              <a:rPr sz="1200" spc="-35" dirty="0">
                <a:solidFill>
                  <a:srgbClr val="FEF2F4"/>
                </a:solidFill>
                <a:latin typeface="Lucida Sans Unicode"/>
                <a:cs typeface="Lucida Sans Unicode"/>
              </a:rPr>
              <a:t> </a:t>
            </a:r>
            <a:r>
              <a:rPr sz="1200" spc="30" dirty="0">
                <a:solidFill>
                  <a:srgbClr val="FEF2F4"/>
                </a:solidFill>
                <a:latin typeface="Lucida Sans Unicode"/>
                <a:cs typeface="Lucida Sans Unicode"/>
              </a:rPr>
              <a:t>Document</a:t>
            </a:r>
            <a:r>
              <a:rPr sz="1200" spc="-35" dirty="0">
                <a:solidFill>
                  <a:srgbClr val="FEF2F4"/>
                </a:solidFill>
                <a:latin typeface="Lucida Sans Unicode"/>
                <a:cs typeface="Lucida Sans Unicode"/>
              </a:rPr>
              <a:t> </a:t>
            </a:r>
            <a:r>
              <a:rPr sz="1200" spc="10" dirty="0">
                <a:solidFill>
                  <a:srgbClr val="FEF2F4"/>
                </a:solidFill>
                <a:latin typeface="Lucida Sans Unicode"/>
                <a:cs typeface="Lucida Sans Unicode"/>
              </a:rPr>
              <a:t>non</a:t>
            </a:r>
            <a:r>
              <a:rPr sz="1200" spc="-35" dirty="0">
                <a:solidFill>
                  <a:srgbClr val="FEF2F4"/>
                </a:solidFill>
                <a:latin typeface="Lucida Sans Unicode"/>
                <a:cs typeface="Lucida Sans Unicode"/>
              </a:rPr>
              <a:t> </a:t>
            </a:r>
            <a:r>
              <a:rPr sz="1200" spc="5" dirty="0">
                <a:solidFill>
                  <a:srgbClr val="FEF2F4"/>
                </a:solidFill>
                <a:latin typeface="Lucida Sans Unicode"/>
                <a:cs typeface="Lucida Sans Unicode"/>
              </a:rPr>
              <a:t>contractuel.</a:t>
            </a:r>
            <a:r>
              <a:rPr sz="1200" spc="315" dirty="0">
                <a:solidFill>
                  <a:srgbClr val="FEF2F4"/>
                </a:solidFill>
                <a:latin typeface="Lucida Sans Unicode"/>
                <a:cs typeface="Lucida Sans Unicode"/>
              </a:rPr>
              <a:t> </a:t>
            </a:r>
            <a:r>
              <a:rPr sz="1200" spc="-35" dirty="0">
                <a:solidFill>
                  <a:srgbClr val="FEF2F4"/>
                </a:solidFill>
                <a:latin typeface="Lucida Sans Unicode"/>
                <a:cs typeface="Lucida Sans Unicode"/>
              </a:rPr>
              <a:t>Le</a:t>
            </a:r>
            <a:r>
              <a:rPr sz="1200" spc="-30" dirty="0">
                <a:solidFill>
                  <a:srgbClr val="FEF2F4"/>
                </a:solidFill>
                <a:latin typeface="Lucida Sans Unicode"/>
                <a:cs typeface="Lucida Sans Unicode"/>
              </a:rPr>
              <a:t> </a:t>
            </a:r>
            <a:r>
              <a:rPr sz="1200" spc="20" dirty="0">
                <a:solidFill>
                  <a:srgbClr val="FEF2F4"/>
                </a:solidFill>
                <a:latin typeface="Lucida Sans Unicode"/>
                <a:cs typeface="Lucida Sans Unicode"/>
              </a:rPr>
              <a:t>fabricant</a:t>
            </a:r>
            <a:r>
              <a:rPr sz="1200" spc="-35" dirty="0">
                <a:solidFill>
                  <a:srgbClr val="FEF2F4"/>
                </a:solidFill>
                <a:latin typeface="Lucida Sans Unicode"/>
                <a:cs typeface="Lucida Sans Unicode"/>
              </a:rPr>
              <a:t> </a:t>
            </a:r>
            <a:r>
              <a:rPr sz="1200" spc="30" dirty="0">
                <a:solidFill>
                  <a:srgbClr val="FEF2F4"/>
                </a:solidFill>
                <a:latin typeface="Lucida Sans Unicode"/>
                <a:cs typeface="Lucida Sans Unicode"/>
              </a:rPr>
              <a:t>se</a:t>
            </a:r>
            <a:r>
              <a:rPr sz="1200" spc="-35" dirty="0">
                <a:solidFill>
                  <a:srgbClr val="FEF2F4"/>
                </a:solidFill>
                <a:latin typeface="Lucida Sans Unicode"/>
                <a:cs typeface="Lucida Sans Unicode"/>
              </a:rPr>
              <a:t> </a:t>
            </a:r>
            <a:r>
              <a:rPr sz="1200" spc="10" dirty="0">
                <a:solidFill>
                  <a:srgbClr val="FEF2F4"/>
                </a:solidFill>
                <a:latin typeface="Lucida Sans Unicode"/>
                <a:cs typeface="Lucida Sans Unicode"/>
              </a:rPr>
              <a:t>réserve</a:t>
            </a:r>
            <a:r>
              <a:rPr sz="1200" spc="-35" dirty="0">
                <a:solidFill>
                  <a:srgbClr val="FEF2F4"/>
                </a:solidFill>
                <a:latin typeface="Lucida Sans Unicode"/>
                <a:cs typeface="Lucida Sans Unicode"/>
              </a:rPr>
              <a:t> </a:t>
            </a:r>
            <a:r>
              <a:rPr sz="1200" spc="-10" dirty="0">
                <a:solidFill>
                  <a:srgbClr val="FEF2F4"/>
                </a:solidFill>
                <a:latin typeface="Lucida Sans Unicode"/>
                <a:cs typeface="Lucida Sans Unicode"/>
              </a:rPr>
              <a:t>le</a:t>
            </a:r>
            <a:r>
              <a:rPr sz="1200" spc="-35" dirty="0">
                <a:solidFill>
                  <a:srgbClr val="FEF2F4"/>
                </a:solidFill>
                <a:latin typeface="Lucida Sans Unicode"/>
                <a:cs typeface="Lucida Sans Unicode"/>
              </a:rPr>
              <a:t> </a:t>
            </a:r>
            <a:r>
              <a:rPr sz="1200" spc="-25" dirty="0">
                <a:solidFill>
                  <a:srgbClr val="FEF2F4"/>
                </a:solidFill>
                <a:latin typeface="Lucida Sans Unicode"/>
                <a:cs typeface="Lucida Sans Unicode"/>
              </a:rPr>
              <a:t>droit </a:t>
            </a:r>
            <a:r>
              <a:rPr sz="1200" spc="-365" dirty="0">
                <a:solidFill>
                  <a:srgbClr val="FEF2F4"/>
                </a:solidFill>
                <a:latin typeface="Lucida Sans Unicode"/>
                <a:cs typeface="Lucida Sans Unicode"/>
              </a:rPr>
              <a:t> </a:t>
            </a:r>
            <a:r>
              <a:rPr sz="1200" spc="65" dirty="0">
                <a:solidFill>
                  <a:srgbClr val="FEF2F4"/>
                </a:solidFill>
                <a:latin typeface="Lucida Sans Unicode"/>
                <a:cs typeface="Lucida Sans Unicode"/>
              </a:rPr>
              <a:t>de</a:t>
            </a:r>
            <a:r>
              <a:rPr sz="1200" spc="-45" dirty="0">
                <a:solidFill>
                  <a:srgbClr val="FEF2F4"/>
                </a:solidFill>
                <a:latin typeface="Lucida Sans Unicode"/>
                <a:cs typeface="Lucida Sans Unicode"/>
              </a:rPr>
              <a:t> </a:t>
            </a:r>
            <a:r>
              <a:rPr sz="1200" spc="-10" dirty="0">
                <a:solidFill>
                  <a:srgbClr val="FEF2F4"/>
                </a:solidFill>
                <a:latin typeface="Lucida Sans Unicode"/>
                <a:cs typeface="Lucida Sans Unicode"/>
              </a:rPr>
              <a:t>modifier</a:t>
            </a:r>
            <a:r>
              <a:rPr sz="1200" spc="-45" dirty="0">
                <a:solidFill>
                  <a:srgbClr val="FEF2F4"/>
                </a:solidFill>
                <a:latin typeface="Lucida Sans Unicode"/>
                <a:cs typeface="Lucida Sans Unicode"/>
              </a:rPr>
              <a:t> </a:t>
            </a:r>
            <a:r>
              <a:rPr sz="1200" spc="-10" dirty="0">
                <a:solidFill>
                  <a:srgbClr val="FEF2F4"/>
                </a:solidFill>
                <a:latin typeface="Lucida Sans Unicode"/>
                <a:cs typeface="Lucida Sans Unicode"/>
              </a:rPr>
              <a:t>les</a:t>
            </a:r>
            <a:r>
              <a:rPr sz="1200" spc="-45" dirty="0">
                <a:solidFill>
                  <a:srgbClr val="FEF2F4"/>
                </a:solidFill>
                <a:latin typeface="Lucida Sans Unicode"/>
                <a:cs typeface="Lucida Sans Unicode"/>
              </a:rPr>
              <a:t> </a:t>
            </a:r>
            <a:r>
              <a:rPr sz="1200" spc="30" dirty="0">
                <a:solidFill>
                  <a:srgbClr val="FEF2F4"/>
                </a:solidFill>
                <a:latin typeface="Lucida Sans Unicode"/>
                <a:cs typeface="Lucida Sans Unicode"/>
              </a:rPr>
              <a:t>modèles</a:t>
            </a:r>
            <a:r>
              <a:rPr sz="1200" spc="-45" dirty="0">
                <a:solidFill>
                  <a:srgbClr val="FEF2F4"/>
                </a:solidFill>
                <a:latin typeface="Lucida Sans Unicode"/>
                <a:cs typeface="Lucida Sans Unicode"/>
              </a:rPr>
              <a:t> </a:t>
            </a:r>
            <a:r>
              <a:rPr sz="1200" spc="-5" dirty="0">
                <a:solidFill>
                  <a:srgbClr val="FEF2F4"/>
                </a:solidFill>
                <a:latin typeface="Lucida Sans Unicode"/>
                <a:cs typeface="Lucida Sans Unicode"/>
              </a:rPr>
              <a:t>présentés,</a:t>
            </a:r>
            <a:r>
              <a:rPr sz="1200" spc="-45" dirty="0">
                <a:solidFill>
                  <a:srgbClr val="FEF2F4"/>
                </a:solidFill>
                <a:latin typeface="Lucida Sans Unicode"/>
                <a:cs typeface="Lucida Sans Unicode"/>
              </a:rPr>
              <a:t> </a:t>
            </a:r>
            <a:r>
              <a:rPr sz="1200" spc="-20" dirty="0">
                <a:solidFill>
                  <a:srgbClr val="FEF2F4"/>
                </a:solidFill>
                <a:latin typeface="Lucida Sans Unicode"/>
                <a:cs typeface="Lucida Sans Unicode"/>
              </a:rPr>
              <a:t>leurs</a:t>
            </a:r>
            <a:r>
              <a:rPr sz="1200" spc="-45" dirty="0">
                <a:solidFill>
                  <a:srgbClr val="FEF2F4"/>
                </a:solidFill>
                <a:latin typeface="Lucida Sans Unicode"/>
                <a:cs typeface="Lucida Sans Unicode"/>
              </a:rPr>
              <a:t> </a:t>
            </a:r>
            <a:r>
              <a:rPr sz="1200" spc="20" dirty="0">
                <a:solidFill>
                  <a:srgbClr val="FEF2F4"/>
                </a:solidFill>
                <a:latin typeface="Lucida Sans Unicode"/>
                <a:cs typeface="Lucida Sans Unicode"/>
              </a:rPr>
              <a:t>caractéristiques</a:t>
            </a:r>
            <a:r>
              <a:rPr sz="1200" spc="-45" dirty="0">
                <a:solidFill>
                  <a:srgbClr val="FEF2F4"/>
                </a:solidFill>
                <a:latin typeface="Lucida Sans Unicode"/>
                <a:cs typeface="Lucida Sans Unicode"/>
              </a:rPr>
              <a:t> </a:t>
            </a:r>
            <a:r>
              <a:rPr sz="1200" spc="20" dirty="0">
                <a:solidFill>
                  <a:srgbClr val="FEF2F4"/>
                </a:solidFill>
                <a:latin typeface="Lucida Sans Unicode"/>
                <a:cs typeface="Lucida Sans Unicode"/>
              </a:rPr>
              <a:t>et</a:t>
            </a:r>
            <a:r>
              <a:rPr sz="1200" spc="-45" dirty="0">
                <a:solidFill>
                  <a:srgbClr val="FEF2F4"/>
                </a:solidFill>
                <a:latin typeface="Lucida Sans Unicode"/>
                <a:cs typeface="Lucida Sans Unicode"/>
              </a:rPr>
              <a:t> </a:t>
            </a:r>
            <a:r>
              <a:rPr sz="1200" spc="15" dirty="0">
                <a:solidFill>
                  <a:srgbClr val="FEF2F4"/>
                </a:solidFill>
                <a:latin typeface="Lucida Sans Unicode"/>
                <a:cs typeface="Lucida Sans Unicode"/>
              </a:rPr>
              <a:t>accessoires.</a:t>
            </a:r>
            <a:endParaRPr sz="1200">
              <a:latin typeface="Lucida Sans Unicode"/>
              <a:cs typeface="Lucida Sans Unicode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16500" y="1407196"/>
            <a:ext cx="4955540" cy="1275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93345" indent="-81280">
              <a:lnSpc>
                <a:spcPts val="1320"/>
              </a:lnSpc>
              <a:spcBef>
                <a:spcPts val="100"/>
              </a:spcBef>
              <a:buChar char="-"/>
              <a:tabLst>
                <a:tab pos="93980" algn="l"/>
              </a:tabLst>
            </a:pPr>
            <a:r>
              <a:rPr sz="1200" dirty="0">
                <a:solidFill>
                  <a:srgbClr val="231F20"/>
                </a:solidFill>
                <a:latin typeface="Calibri"/>
                <a:cs typeface="Calibri"/>
              </a:rPr>
              <a:t>8</a:t>
            </a:r>
            <a:r>
              <a:rPr sz="1200" spc="-1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200" spc="-5" dirty="0">
                <a:solidFill>
                  <a:srgbClr val="231F20"/>
                </a:solidFill>
                <a:latin typeface="Calibri"/>
                <a:cs typeface="Calibri"/>
              </a:rPr>
              <a:t>poêlons</a:t>
            </a:r>
            <a:r>
              <a:rPr sz="1200" spc="-1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200" spc="-10" dirty="0">
                <a:solidFill>
                  <a:srgbClr val="231F20"/>
                </a:solidFill>
                <a:latin typeface="Calibri"/>
                <a:cs typeface="Calibri"/>
              </a:rPr>
              <a:t>antiadhésifs</a:t>
            </a:r>
            <a:r>
              <a:rPr sz="1200" spc="-1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200" spc="-5" dirty="0">
                <a:solidFill>
                  <a:srgbClr val="231F20"/>
                </a:solidFill>
                <a:latin typeface="Calibri"/>
                <a:cs typeface="Calibri"/>
              </a:rPr>
              <a:t>inclus</a:t>
            </a:r>
            <a:endParaRPr sz="1200">
              <a:latin typeface="Calibri"/>
              <a:cs typeface="Calibri"/>
            </a:endParaRPr>
          </a:p>
          <a:p>
            <a:pPr marL="93345" indent="-81280">
              <a:lnSpc>
                <a:spcPts val="1200"/>
              </a:lnSpc>
              <a:buChar char="-"/>
              <a:tabLst>
                <a:tab pos="93980" algn="l"/>
              </a:tabLst>
            </a:pPr>
            <a:r>
              <a:rPr sz="1200" dirty="0">
                <a:solidFill>
                  <a:srgbClr val="231F20"/>
                </a:solidFill>
                <a:latin typeface="Calibri"/>
                <a:cs typeface="Calibri"/>
              </a:rPr>
              <a:t>8</a:t>
            </a:r>
            <a:r>
              <a:rPr sz="1200" spc="-1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200" spc="-5" dirty="0">
                <a:solidFill>
                  <a:srgbClr val="231F20"/>
                </a:solidFill>
                <a:latin typeface="Calibri"/>
                <a:cs typeface="Calibri"/>
              </a:rPr>
              <a:t>spatules</a:t>
            </a:r>
            <a:r>
              <a:rPr sz="1200" spc="-1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231F20"/>
                </a:solidFill>
                <a:latin typeface="Calibri"/>
                <a:cs typeface="Calibri"/>
              </a:rPr>
              <a:t>en</a:t>
            </a:r>
            <a:r>
              <a:rPr sz="1200" spc="-1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200" spc="-5" dirty="0">
                <a:solidFill>
                  <a:srgbClr val="231F20"/>
                </a:solidFill>
                <a:latin typeface="Calibri"/>
                <a:cs typeface="Calibri"/>
              </a:rPr>
              <a:t>bois</a:t>
            </a:r>
            <a:r>
              <a:rPr sz="1200" spc="-2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200" spc="-5" dirty="0">
                <a:solidFill>
                  <a:srgbClr val="231F20"/>
                </a:solidFill>
                <a:latin typeface="Calibri"/>
                <a:cs typeface="Calibri"/>
              </a:rPr>
              <a:t>incluses</a:t>
            </a:r>
            <a:endParaRPr sz="1200">
              <a:latin typeface="Calibri"/>
              <a:cs typeface="Calibri"/>
            </a:endParaRPr>
          </a:p>
          <a:p>
            <a:pPr marL="93345" indent="-81280">
              <a:lnSpc>
                <a:spcPts val="1200"/>
              </a:lnSpc>
              <a:buChar char="-"/>
              <a:tabLst>
                <a:tab pos="93980" algn="l"/>
              </a:tabLst>
            </a:pPr>
            <a:r>
              <a:rPr sz="1200" dirty="0">
                <a:solidFill>
                  <a:srgbClr val="231F20"/>
                </a:solidFill>
                <a:latin typeface="Calibri"/>
                <a:cs typeface="Calibri"/>
              </a:rPr>
              <a:t>Plaque</a:t>
            </a:r>
            <a:r>
              <a:rPr sz="1200" spc="-1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200" spc="-5" dirty="0">
                <a:solidFill>
                  <a:srgbClr val="231F20"/>
                </a:solidFill>
                <a:latin typeface="Calibri"/>
                <a:cs typeface="Calibri"/>
              </a:rPr>
              <a:t>de</a:t>
            </a:r>
            <a:r>
              <a:rPr sz="1200" spc="-1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231F20"/>
                </a:solidFill>
                <a:latin typeface="Calibri"/>
                <a:cs typeface="Calibri"/>
              </a:rPr>
              <a:t>cuisson</a:t>
            </a:r>
            <a:r>
              <a:rPr sz="1200" spc="-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200" spc="-10" dirty="0">
                <a:solidFill>
                  <a:srgbClr val="231F20"/>
                </a:solidFill>
                <a:latin typeface="Calibri"/>
                <a:cs typeface="Calibri"/>
              </a:rPr>
              <a:t>réversible </a:t>
            </a:r>
            <a:r>
              <a:rPr sz="1200" dirty="0">
                <a:solidFill>
                  <a:srgbClr val="231F20"/>
                </a:solidFill>
                <a:latin typeface="Calibri"/>
                <a:cs typeface="Calibri"/>
              </a:rPr>
              <a:t>:</a:t>
            </a:r>
            <a:r>
              <a:rPr sz="1200" spc="-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231F20"/>
                </a:solidFill>
                <a:latin typeface="Calibri"/>
                <a:cs typeface="Calibri"/>
              </a:rPr>
              <a:t>grill</a:t>
            </a:r>
            <a:r>
              <a:rPr sz="1200" spc="-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231F20"/>
                </a:solidFill>
                <a:latin typeface="Calibri"/>
                <a:cs typeface="Calibri"/>
              </a:rPr>
              <a:t>-</a:t>
            </a:r>
            <a:r>
              <a:rPr sz="1200" spc="-1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200" spc="-5" dirty="0">
                <a:solidFill>
                  <a:srgbClr val="231F20"/>
                </a:solidFill>
                <a:latin typeface="Calibri"/>
                <a:cs typeface="Calibri"/>
              </a:rPr>
              <a:t>plancha</a:t>
            </a:r>
            <a:r>
              <a:rPr sz="1200" spc="-1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231F20"/>
                </a:solidFill>
                <a:latin typeface="Calibri"/>
                <a:cs typeface="Calibri"/>
              </a:rPr>
              <a:t>-</a:t>
            </a:r>
            <a:r>
              <a:rPr sz="1200" spc="-1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200" spc="-5" dirty="0">
                <a:solidFill>
                  <a:srgbClr val="231F20"/>
                </a:solidFill>
                <a:latin typeface="Calibri"/>
                <a:cs typeface="Calibri"/>
              </a:rPr>
              <a:t>crêpes</a:t>
            </a:r>
            <a:endParaRPr sz="1200">
              <a:latin typeface="Calibri"/>
              <a:cs typeface="Calibri"/>
            </a:endParaRPr>
          </a:p>
          <a:p>
            <a:pPr marL="93345" indent="-81280">
              <a:lnSpc>
                <a:spcPts val="1200"/>
              </a:lnSpc>
              <a:buChar char="-"/>
              <a:tabLst>
                <a:tab pos="93980" algn="l"/>
              </a:tabLst>
            </a:pPr>
            <a:r>
              <a:rPr sz="1200" dirty="0">
                <a:solidFill>
                  <a:srgbClr val="231F20"/>
                </a:solidFill>
                <a:latin typeface="Calibri"/>
                <a:cs typeface="Calibri"/>
              </a:rPr>
              <a:t>Plaque</a:t>
            </a:r>
            <a:r>
              <a:rPr sz="1200" spc="-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200" spc="-10" dirty="0">
                <a:solidFill>
                  <a:srgbClr val="231F20"/>
                </a:solidFill>
                <a:latin typeface="Calibri"/>
                <a:cs typeface="Calibri"/>
              </a:rPr>
              <a:t>avec</a:t>
            </a:r>
            <a:r>
              <a:rPr sz="1200" spc="-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200" spc="-10" dirty="0">
                <a:solidFill>
                  <a:srgbClr val="231F20"/>
                </a:solidFill>
                <a:latin typeface="Calibri"/>
                <a:cs typeface="Calibri"/>
              </a:rPr>
              <a:t>rebord </a:t>
            </a:r>
            <a:r>
              <a:rPr sz="1200" spc="-5" dirty="0">
                <a:solidFill>
                  <a:srgbClr val="231F20"/>
                </a:solidFill>
                <a:latin typeface="Calibri"/>
                <a:cs typeface="Calibri"/>
              </a:rPr>
              <a:t>et</a:t>
            </a:r>
            <a:r>
              <a:rPr sz="120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200" spc="-10" dirty="0">
                <a:solidFill>
                  <a:srgbClr val="231F20"/>
                </a:solidFill>
                <a:latin typeface="Calibri"/>
                <a:cs typeface="Calibri"/>
              </a:rPr>
              <a:t>revêtement</a:t>
            </a:r>
            <a:r>
              <a:rPr sz="1200" spc="-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200" spc="-10" dirty="0">
                <a:solidFill>
                  <a:srgbClr val="231F20"/>
                </a:solidFill>
                <a:latin typeface="Calibri"/>
                <a:cs typeface="Calibri"/>
              </a:rPr>
              <a:t>antiadhésif</a:t>
            </a:r>
            <a:endParaRPr sz="1200">
              <a:latin typeface="Calibri"/>
              <a:cs typeface="Calibri"/>
            </a:endParaRPr>
          </a:p>
          <a:p>
            <a:pPr marL="93345" indent="-81280">
              <a:lnSpc>
                <a:spcPts val="1200"/>
              </a:lnSpc>
              <a:buChar char="-"/>
              <a:tabLst>
                <a:tab pos="93980" algn="l"/>
              </a:tabLst>
            </a:pPr>
            <a:r>
              <a:rPr sz="1200" spc="-5" dirty="0">
                <a:solidFill>
                  <a:srgbClr val="231F20"/>
                </a:solidFill>
                <a:latin typeface="Calibri"/>
                <a:cs typeface="Calibri"/>
              </a:rPr>
              <a:t>Puissant</a:t>
            </a:r>
            <a:r>
              <a:rPr sz="1200" spc="-1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200" spc="-5" dirty="0">
                <a:solidFill>
                  <a:srgbClr val="231F20"/>
                </a:solidFill>
                <a:latin typeface="Calibri"/>
                <a:cs typeface="Calibri"/>
              </a:rPr>
              <a:t>pour</a:t>
            </a:r>
            <a:r>
              <a:rPr sz="1200" spc="-1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200" spc="-5" dirty="0">
                <a:solidFill>
                  <a:srgbClr val="231F20"/>
                </a:solidFill>
                <a:latin typeface="Calibri"/>
                <a:cs typeface="Calibri"/>
              </a:rPr>
              <a:t>une</a:t>
            </a:r>
            <a:r>
              <a:rPr sz="1200" spc="-1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231F20"/>
                </a:solidFill>
                <a:latin typeface="Calibri"/>
                <a:cs typeface="Calibri"/>
              </a:rPr>
              <a:t>cuisson</a:t>
            </a:r>
            <a:r>
              <a:rPr sz="1200" spc="-5" dirty="0">
                <a:solidFill>
                  <a:srgbClr val="231F20"/>
                </a:solidFill>
                <a:latin typeface="Calibri"/>
                <a:cs typeface="Calibri"/>
              </a:rPr>
              <a:t> rapide</a:t>
            </a:r>
            <a:r>
              <a:rPr sz="1200" spc="-1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200" spc="-5" dirty="0">
                <a:solidFill>
                  <a:srgbClr val="231F20"/>
                </a:solidFill>
                <a:latin typeface="Calibri"/>
                <a:cs typeface="Calibri"/>
              </a:rPr>
              <a:t>et </a:t>
            </a:r>
            <a:r>
              <a:rPr sz="1200" spc="-10" dirty="0">
                <a:solidFill>
                  <a:srgbClr val="231F20"/>
                </a:solidFill>
                <a:latin typeface="Calibri"/>
                <a:cs typeface="Calibri"/>
              </a:rPr>
              <a:t>uniforme</a:t>
            </a:r>
            <a:endParaRPr sz="1200">
              <a:latin typeface="Calibri"/>
              <a:cs typeface="Calibri"/>
            </a:endParaRPr>
          </a:p>
          <a:p>
            <a:pPr marL="93345" indent="-81280">
              <a:lnSpc>
                <a:spcPts val="1200"/>
              </a:lnSpc>
              <a:buChar char="-"/>
              <a:tabLst>
                <a:tab pos="93980" algn="l"/>
              </a:tabLst>
            </a:pPr>
            <a:r>
              <a:rPr sz="1200" spc="-5" dirty="0">
                <a:solidFill>
                  <a:srgbClr val="231F20"/>
                </a:solidFill>
                <a:latin typeface="Calibri"/>
                <a:cs typeface="Calibri"/>
              </a:rPr>
              <a:t>Interrupteur</a:t>
            </a:r>
            <a:r>
              <a:rPr sz="1200" spc="-2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200" spc="-10" dirty="0">
                <a:solidFill>
                  <a:srgbClr val="231F20"/>
                </a:solidFill>
                <a:latin typeface="Calibri"/>
                <a:cs typeface="Calibri"/>
              </a:rPr>
              <a:t>marche/arrêt</a:t>
            </a:r>
            <a:endParaRPr sz="1200">
              <a:latin typeface="Calibri"/>
              <a:cs typeface="Calibri"/>
            </a:endParaRPr>
          </a:p>
          <a:p>
            <a:pPr marL="93345" indent="-81280">
              <a:lnSpc>
                <a:spcPts val="1200"/>
              </a:lnSpc>
              <a:buChar char="-"/>
              <a:tabLst>
                <a:tab pos="93980" algn="l"/>
              </a:tabLst>
            </a:pPr>
            <a:r>
              <a:rPr sz="1200" dirty="0">
                <a:solidFill>
                  <a:srgbClr val="231F20"/>
                </a:solidFill>
                <a:latin typeface="Calibri"/>
                <a:cs typeface="Calibri"/>
              </a:rPr>
              <a:t>Pieds</a:t>
            </a:r>
            <a:r>
              <a:rPr sz="1200" spc="-2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200" spc="-10" dirty="0">
                <a:solidFill>
                  <a:srgbClr val="231F20"/>
                </a:solidFill>
                <a:latin typeface="Calibri"/>
                <a:cs typeface="Calibri"/>
              </a:rPr>
              <a:t>antidérapants.</a:t>
            </a:r>
            <a:endParaRPr sz="1200">
              <a:latin typeface="Calibri"/>
              <a:cs typeface="Calibri"/>
            </a:endParaRPr>
          </a:p>
          <a:p>
            <a:pPr marL="93345" indent="-81280">
              <a:lnSpc>
                <a:spcPts val="1320"/>
              </a:lnSpc>
              <a:buChar char="-"/>
              <a:tabLst>
                <a:tab pos="93980" algn="l"/>
              </a:tabLst>
            </a:pPr>
            <a:r>
              <a:rPr sz="1200" spc="-10" dirty="0">
                <a:solidFill>
                  <a:srgbClr val="231F20"/>
                </a:solidFill>
                <a:latin typeface="Calibri"/>
                <a:cs typeface="Calibri"/>
              </a:rPr>
              <a:t>Facile </a:t>
            </a:r>
            <a:r>
              <a:rPr sz="1200" dirty="0">
                <a:solidFill>
                  <a:srgbClr val="231F20"/>
                </a:solidFill>
                <a:latin typeface="Calibri"/>
                <a:cs typeface="Calibri"/>
              </a:rPr>
              <a:t>à</a:t>
            </a:r>
            <a:r>
              <a:rPr sz="1200" spc="-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200" spc="-15" dirty="0">
                <a:solidFill>
                  <a:srgbClr val="231F20"/>
                </a:solidFill>
                <a:latin typeface="Calibri"/>
                <a:cs typeface="Calibri"/>
              </a:rPr>
              <a:t>nettoyer</a:t>
            </a:r>
            <a:r>
              <a:rPr sz="1200" spc="-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231F20"/>
                </a:solidFill>
                <a:latin typeface="Calibri"/>
                <a:cs typeface="Calibri"/>
              </a:rPr>
              <a:t>: </a:t>
            </a:r>
            <a:r>
              <a:rPr sz="1200" spc="-5" dirty="0">
                <a:solidFill>
                  <a:srgbClr val="231F20"/>
                </a:solidFill>
                <a:latin typeface="Calibri"/>
                <a:cs typeface="Calibri"/>
              </a:rPr>
              <a:t>les poêlons</a:t>
            </a:r>
            <a:r>
              <a:rPr sz="1200" spc="-1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200" spc="-5" dirty="0">
                <a:solidFill>
                  <a:srgbClr val="231F20"/>
                </a:solidFill>
                <a:latin typeface="Calibri"/>
                <a:cs typeface="Calibri"/>
              </a:rPr>
              <a:t>et</a:t>
            </a:r>
            <a:r>
              <a:rPr sz="120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200" spc="-5" dirty="0">
                <a:solidFill>
                  <a:srgbClr val="231F20"/>
                </a:solidFill>
                <a:latin typeface="Calibri"/>
                <a:cs typeface="Calibri"/>
              </a:rPr>
              <a:t>la</a:t>
            </a:r>
            <a:r>
              <a:rPr sz="1200" spc="-1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200" spc="-5" dirty="0">
                <a:solidFill>
                  <a:srgbClr val="231F20"/>
                </a:solidFill>
                <a:latin typeface="Calibri"/>
                <a:cs typeface="Calibri"/>
              </a:rPr>
              <a:t>plaque de </a:t>
            </a:r>
            <a:r>
              <a:rPr sz="1200" dirty="0">
                <a:solidFill>
                  <a:srgbClr val="231F20"/>
                </a:solidFill>
                <a:latin typeface="Calibri"/>
                <a:cs typeface="Calibri"/>
              </a:rPr>
              <a:t>cuisson</a:t>
            </a:r>
            <a:r>
              <a:rPr sz="1200" spc="-5" dirty="0">
                <a:solidFill>
                  <a:srgbClr val="231F20"/>
                </a:solidFill>
                <a:latin typeface="Calibri"/>
                <a:cs typeface="Calibri"/>
              </a:rPr>
              <a:t> passent</a:t>
            </a:r>
            <a:r>
              <a:rPr sz="1200" dirty="0">
                <a:solidFill>
                  <a:srgbClr val="231F20"/>
                </a:solidFill>
                <a:latin typeface="Calibri"/>
                <a:cs typeface="Calibri"/>
              </a:rPr>
              <a:t> au</a:t>
            </a:r>
            <a:r>
              <a:rPr sz="1200" spc="-1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200" spc="-5" dirty="0">
                <a:solidFill>
                  <a:srgbClr val="231F20"/>
                </a:solidFill>
                <a:latin typeface="Calibri"/>
                <a:cs typeface="Calibri"/>
              </a:rPr>
              <a:t>lave-vaisselle.</a:t>
            </a:r>
            <a:endParaRPr sz="1200">
              <a:latin typeface="Calibri"/>
              <a:cs typeface="Calibri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791999" y="3057195"/>
            <a:ext cx="5760085" cy="4582795"/>
            <a:chOff x="791999" y="3057195"/>
            <a:chExt cx="5760085" cy="4582795"/>
          </a:xfrm>
        </p:grpSpPr>
        <p:pic>
          <p:nvPicPr>
            <p:cNvPr id="8" name="object 8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28001" y="3057195"/>
              <a:ext cx="5723991" cy="2256654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791999" y="5349981"/>
              <a:ext cx="5759999" cy="2289738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F4E20A41FEB72438AFE4AE88DD2655E" ma:contentTypeVersion="16" ma:contentTypeDescription="Crée un document." ma:contentTypeScope="" ma:versionID="dbe989e0e39c189b24a10ac8515bf795">
  <xsd:schema xmlns:xsd="http://www.w3.org/2001/XMLSchema" xmlns:xs="http://www.w3.org/2001/XMLSchema" xmlns:p="http://schemas.microsoft.com/office/2006/metadata/properties" xmlns:ns2="c68f5587-e3f0-46df-896a-55d3c8186ad4" xmlns:ns3="0420ce84-71cf-4dc8-95af-b3be2a6d53e1" targetNamespace="http://schemas.microsoft.com/office/2006/metadata/properties" ma:root="true" ma:fieldsID="7bb84909a56ffb2347b203837870edd0" ns2:_="" ns3:_="">
    <xsd:import namespace="c68f5587-e3f0-46df-896a-55d3c8186ad4"/>
    <xsd:import namespace="0420ce84-71cf-4dc8-95af-b3be2a6d53e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8f5587-e3f0-46df-896a-55d3c8186ad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15" nillable="true" ma:taxonomy="true" ma:internalName="lcf76f155ced4ddcb4097134ff3c332f" ma:taxonomyFieldName="MediaServiceImageTags" ma:displayName="Balises d’images" ma:readOnly="false" ma:fieldId="{5cf76f15-5ced-4ddc-b409-7134ff3c332f}" ma:taxonomyMulti="true" ma:sspId="c901f39f-af0a-4746-8964-ce897c9e1d6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MediaServiceObjectDetectorVersions" ma:index="23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420ce84-71cf-4dc8-95af-b3be2a6d53e1" elementFormDefault="qualified">
    <xsd:import namespace="http://schemas.microsoft.com/office/2006/documentManagement/types"/>
    <xsd:import namespace="http://schemas.microsoft.com/office/infopath/2007/PartnerControls"/>
    <xsd:element name="TaxCatchAll" ma:index="16" nillable="true" ma:displayName="Taxonomy Catch All Column" ma:hidden="true" ma:list="{1e684873-da85-4090-8586-7df587afc6c6}" ma:internalName="TaxCatchAll" ma:showField="CatchAllData" ma:web="0420ce84-71cf-4dc8-95af-b3be2a6d53e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1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c68f5587-e3f0-46df-896a-55d3c8186ad4">
      <Terms xmlns="http://schemas.microsoft.com/office/infopath/2007/PartnerControls"/>
    </lcf76f155ced4ddcb4097134ff3c332f>
    <TaxCatchAll xmlns="0420ce84-71cf-4dc8-95af-b3be2a6d53e1" xsi:nil="true"/>
  </documentManagement>
</p:properties>
</file>

<file path=customXml/itemProps1.xml><?xml version="1.0" encoding="utf-8"?>
<ds:datastoreItem xmlns:ds="http://schemas.openxmlformats.org/officeDocument/2006/customXml" ds:itemID="{3C82A510-E38B-4453-AF38-3F363AC92CF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5812652-3059-41F8-9EF2-4C315F361F9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68f5587-e3f0-46df-896a-55d3c8186ad4"/>
    <ds:schemaRef ds:uri="0420ce84-71cf-4dc8-95af-b3be2a6d53e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F6D42E3A-3884-4EF3-8C3C-946FA7F4E56E}">
  <ds:schemaRefs>
    <ds:schemaRef ds:uri="http://schemas.microsoft.com/office/2006/metadata/properties"/>
    <ds:schemaRef ds:uri="http://schemas.microsoft.com/office/infopath/2007/PartnerControls"/>
    <ds:schemaRef ds:uri="c68f5587-e3f0-46df-896a-55d3c8186ad4"/>
    <ds:schemaRef ds:uri="0420ce84-71cf-4dc8-95af-b3be2a6d53e1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328</Words>
  <Application>Microsoft Office PowerPoint</Application>
  <PresentationFormat>Personnalisé</PresentationFormat>
  <Paragraphs>32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8" baseType="lpstr">
      <vt:lpstr>Calibri</vt:lpstr>
      <vt:lpstr>Calibri Light</vt:lpstr>
      <vt:lpstr>Lucida Sans Unicode</vt:lpstr>
      <vt:lpstr>Times New Roman</vt:lpstr>
      <vt:lpstr>Trebuchet MS</vt:lpstr>
      <vt:lpstr>Office Theme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cp:lastModifiedBy>Muriel Erhart</cp:lastModifiedBy>
  <cp:revision>1</cp:revision>
  <dcterms:created xsi:type="dcterms:W3CDTF">2023-10-31T10:02:52Z</dcterms:created>
  <dcterms:modified xsi:type="dcterms:W3CDTF">2024-01-09T13:09:43Z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2023-08-31T00:00:00Z</vt:filetime>
  </property>
  <property fmtid="{D5CDD505-2E9C-101B-9397-08002B2CF9AE}" pid="3" name="Creator">
    <vt:lpwstr>Adobe InDesign 18.2 (Windows)</vt:lpwstr>
  </property>
  <property fmtid="{D5CDD505-2E9C-101B-9397-08002B2CF9AE}" pid="4" name="LastSaved">
    <vt:filetime>2023-10-31T00:00:00Z</vt:filetime>
  </property>
  <property fmtid="{D5CDD505-2E9C-101B-9397-08002B2CF9AE}" pid="5" name="ContentTypeId">
    <vt:lpwstr>0x0101000F4E20A41FEB72438AFE4AE88DD2655E</vt:lpwstr>
  </property>
  <property fmtid="{D5CDD505-2E9C-101B-9397-08002B2CF9AE}" pid="6" name="MediaServiceImageTags">
    <vt:lpwstr/>
  </property>
</Properties>
</file>